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5" d="100"/>
          <a:sy n="55" d="100"/>
        </p:scale>
        <p:origin x="96" y="6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>
            <a:off x="2887557" y="794585"/>
            <a:ext cx="528551" cy="1607791"/>
          </a:xfrm>
          <a:custGeom>
            <a:avLst/>
            <a:gdLst>
              <a:gd name="T0" fmla="*/ 204 w 764"/>
              <a:gd name="T1" fmla="*/ 53 h 2322"/>
              <a:gd name="T2" fmla="*/ 199 w 764"/>
              <a:gd name="T3" fmla="*/ 200 h 2322"/>
              <a:gd name="T4" fmla="*/ 197 w 764"/>
              <a:gd name="T5" fmla="*/ 261 h 2322"/>
              <a:gd name="T6" fmla="*/ 151 w 764"/>
              <a:gd name="T7" fmla="*/ 311 h 2322"/>
              <a:gd name="T8" fmla="*/ 132 w 764"/>
              <a:gd name="T9" fmla="*/ 373 h 2322"/>
              <a:gd name="T10" fmla="*/ 24 w 764"/>
              <a:gd name="T11" fmla="*/ 458 h 2322"/>
              <a:gd name="T12" fmla="*/ 2 w 764"/>
              <a:gd name="T13" fmla="*/ 530 h 2322"/>
              <a:gd name="T14" fmla="*/ 14 w 764"/>
              <a:gd name="T15" fmla="*/ 620 h 2322"/>
              <a:gd name="T16" fmla="*/ 8 w 764"/>
              <a:gd name="T17" fmla="*/ 835 h 2322"/>
              <a:gd name="T18" fmla="*/ 8 w 764"/>
              <a:gd name="T19" fmla="*/ 950 h 2322"/>
              <a:gd name="T20" fmla="*/ 9 w 764"/>
              <a:gd name="T21" fmla="*/ 1046 h 2322"/>
              <a:gd name="T22" fmla="*/ 4 w 764"/>
              <a:gd name="T23" fmla="*/ 1169 h 2322"/>
              <a:gd name="T24" fmla="*/ 22 w 764"/>
              <a:gd name="T25" fmla="*/ 1210 h 2322"/>
              <a:gd name="T26" fmla="*/ 40 w 764"/>
              <a:gd name="T27" fmla="*/ 1272 h 2322"/>
              <a:gd name="T28" fmla="*/ 80 w 764"/>
              <a:gd name="T29" fmla="*/ 1365 h 2322"/>
              <a:gd name="T30" fmla="*/ 102 w 764"/>
              <a:gd name="T31" fmla="*/ 1484 h 2322"/>
              <a:gd name="T32" fmla="*/ 106 w 764"/>
              <a:gd name="T33" fmla="*/ 1555 h 2322"/>
              <a:gd name="T34" fmla="*/ 108 w 764"/>
              <a:gd name="T35" fmla="*/ 1711 h 2322"/>
              <a:gd name="T36" fmla="*/ 109 w 764"/>
              <a:gd name="T37" fmla="*/ 2090 h 2322"/>
              <a:gd name="T38" fmla="*/ 131 w 764"/>
              <a:gd name="T39" fmla="*/ 2203 h 2322"/>
              <a:gd name="T40" fmla="*/ 129 w 764"/>
              <a:gd name="T41" fmla="*/ 2254 h 2322"/>
              <a:gd name="T42" fmla="*/ 199 w 764"/>
              <a:gd name="T43" fmla="*/ 2284 h 2322"/>
              <a:gd name="T44" fmla="*/ 224 w 764"/>
              <a:gd name="T45" fmla="*/ 2300 h 2322"/>
              <a:gd name="T46" fmla="*/ 343 w 764"/>
              <a:gd name="T47" fmla="*/ 2310 h 2322"/>
              <a:gd name="T48" fmla="*/ 511 w 764"/>
              <a:gd name="T49" fmla="*/ 2318 h 2322"/>
              <a:gd name="T50" fmla="*/ 546 w 764"/>
              <a:gd name="T51" fmla="*/ 2282 h 2322"/>
              <a:gd name="T52" fmla="*/ 523 w 764"/>
              <a:gd name="T53" fmla="*/ 2245 h 2322"/>
              <a:gd name="T54" fmla="*/ 466 w 764"/>
              <a:gd name="T55" fmla="*/ 2212 h 2322"/>
              <a:gd name="T56" fmla="*/ 412 w 764"/>
              <a:gd name="T57" fmla="*/ 2150 h 2322"/>
              <a:gd name="T58" fmla="*/ 424 w 764"/>
              <a:gd name="T59" fmla="*/ 2069 h 2322"/>
              <a:gd name="T60" fmla="*/ 439 w 764"/>
              <a:gd name="T61" fmla="*/ 1796 h 2322"/>
              <a:gd name="T62" fmla="*/ 444 w 764"/>
              <a:gd name="T63" fmla="*/ 1684 h 2322"/>
              <a:gd name="T64" fmla="*/ 450 w 764"/>
              <a:gd name="T65" fmla="*/ 1492 h 2322"/>
              <a:gd name="T66" fmla="*/ 444 w 764"/>
              <a:gd name="T67" fmla="*/ 1372 h 2322"/>
              <a:gd name="T68" fmla="*/ 450 w 764"/>
              <a:gd name="T69" fmla="*/ 1221 h 2322"/>
              <a:gd name="T70" fmla="*/ 470 w 764"/>
              <a:gd name="T71" fmla="*/ 1161 h 2322"/>
              <a:gd name="T72" fmla="*/ 514 w 764"/>
              <a:gd name="T73" fmla="*/ 1070 h 2322"/>
              <a:gd name="T74" fmla="*/ 506 w 764"/>
              <a:gd name="T75" fmla="*/ 933 h 2322"/>
              <a:gd name="T76" fmla="*/ 613 w 764"/>
              <a:gd name="T77" fmla="*/ 857 h 2322"/>
              <a:gd name="T78" fmla="*/ 681 w 764"/>
              <a:gd name="T79" fmla="*/ 818 h 2322"/>
              <a:gd name="T80" fmla="*/ 701 w 764"/>
              <a:gd name="T81" fmla="*/ 785 h 2322"/>
              <a:gd name="T82" fmla="*/ 734 w 764"/>
              <a:gd name="T83" fmla="*/ 704 h 2322"/>
              <a:gd name="T84" fmla="*/ 757 w 764"/>
              <a:gd name="T85" fmla="*/ 655 h 2322"/>
              <a:gd name="T86" fmla="*/ 690 w 764"/>
              <a:gd name="T87" fmla="*/ 660 h 2322"/>
              <a:gd name="T88" fmla="*/ 654 w 764"/>
              <a:gd name="T89" fmla="*/ 710 h 2322"/>
              <a:gd name="T90" fmla="*/ 598 w 764"/>
              <a:gd name="T91" fmla="*/ 739 h 2322"/>
              <a:gd name="T92" fmla="*/ 581 w 764"/>
              <a:gd name="T93" fmla="*/ 751 h 2322"/>
              <a:gd name="T94" fmla="*/ 510 w 764"/>
              <a:gd name="T95" fmla="*/ 765 h 2322"/>
              <a:gd name="T96" fmla="*/ 443 w 764"/>
              <a:gd name="T97" fmla="*/ 650 h 2322"/>
              <a:gd name="T98" fmla="*/ 434 w 764"/>
              <a:gd name="T99" fmla="*/ 548 h 2322"/>
              <a:gd name="T100" fmla="*/ 428 w 764"/>
              <a:gd name="T101" fmla="*/ 508 h 2322"/>
              <a:gd name="T102" fmla="*/ 455 w 764"/>
              <a:gd name="T103" fmla="*/ 444 h 2322"/>
              <a:gd name="T104" fmla="*/ 476 w 764"/>
              <a:gd name="T105" fmla="*/ 409 h 2322"/>
              <a:gd name="T106" fmla="*/ 410 w 764"/>
              <a:gd name="T107" fmla="*/ 365 h 2322"/>
              <a:gd name="T108" fmla="*/ 448 w 764"/>
              <a:gd name="T109" fmla="*/ 320 h 2322"/>
              <a:gd name="T110" fmla="*/ 463 w 764"/>
              <a:gd name="T111" fmla="*/ 260 h 2322"/>
              <a:gd name="T112" fmla="*/ 464 w 764"/>
              <a:gd name="T113" fmla="*/ 219 h 2322"/>
              <a:gd name="T114" fmla="*/ 464 w 764"/>
              <a:gd name="T115" fmla="*/ 140 h 2322"/>
              <a:gd name="T116" fmla="*/ 472 w 764"/>
              <a:gd name="T117" fmla="*/ 116 h 2322"/>
              <a:gd name="T118" fmla="*/ 426 w 764"/>
              <a:gd name="T119" fmla="*/ 50 h 2322"/>
              <a:gd name="T120" fmla="*/ 334 w 764"/>
              <a:gd name="T121" fmla="*/ 6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4" h="2322">
                <a:moveTo>
                  <a:pt x="283" y="0"/>
                </a:moveTo>
                <a:lnTo>
                  <a:pt x="283" y="0"/>
                </a:lnTo>
                <a:lnTo>
                  <a:pt x="275" y="4"/>
                </a:lnTo>
                <a:lnTo>
                  <a:pt x="264" y="9"/>
                </a:lnTo>
                <a:lnTo>
                  <a:pt x="237" y="28"/>
                </a:lnTo>
                <a:lnTo>
                  <a:pt x="213" y="46"/>
                </a:lnTo>
                <a:lnTo>
                  <a:pt x="204" y="53"/>
                </a:lnTo>
                <a:lnTo>
                  <a:pt x="199" y="58"/>
                </a:lnTo>
                <a:lnTo>
                  <a:pt x="199" y="58"/>
                </a:lnTo>
                <a:lnTo>
                  <a:pt x="195" y="68"/>
                </a:lnTo>
                <a:lnTo>
                  <a:pt x="191" y="78"/>
                </a:lnTo>
                <a:lnTo>
                  <a:pt x="188" y="92"/>
                </a:lnTo>
                <a:lnTo>
                  <a:pt x="199" y="200"/>
                </a:lnTo>
                <a:lnTo>
                  <a:pt x="199" y="200"/>
                </a:lnTo>
                <a:lnTo>
                  <a:pt x="197" y="207"/>
                </a:lnTo>
                <a:lnTo>
                  <a:pt x="196" y="213"/>
                </a:lnTo>
                <a:lnTo>
                  <a:pt x="196" y="224"/>
                </a:lnTo>
                <a:lnTo>
                  <a:pt x="196" y="224"/>
                </a:lnTo>
                <a:lnTo>
                  <a:pt x="197" y="244"/>
                </a:lnTo>
                <a:lnTo>
                  <a:pt x="199" y="255"/>
                </a:lnTo>
                <a:lnTo>
                  <a:pt x="197" y="261"/>
                </a:lnTo>
                <a:lnTo>
                  <a:pt x="197" y="261"/>
                </a:lnTo>
                <a:lnTo>
                  <a:pt x="187" y="267"/>
                </a:lnTo>
                <a:lnTo>
                  <a:pt x="187" y="267"/>
                </a:lnTo>
                <a:lnTo>
                  <a:pt x="183" y="271"/>
                </a:lnTo>
                <a:lnTo>
                  <a:pt x="177" y="276"/>
                </a:lnTo>
                <a:lnTo>
                  <a:pt x="165" y="291"/>
                </a:lnTo>
                <a:lnTo>
                  <a:pt x="151" y="311"/>
                </a:lnTo>
                <a:lnTo>
                  <a:pt x="151" y="311"/>
                </a:lnTo>
                <a:lnTo>
                  <a:pt x="152" y="323"/>
                </a:lnTo>
                <a:lnTo>
                  <a:pt x="152" y="333"/>
                </a:lnTo>
                <a:lnTo>
                  <a:pt x="151" y="337"/>
                </a:lnTo>
                <a:lnTo>
                  <a:pt x="149" y="341"/>
                </a:lnTo>
                <a:lnTo>
                  <a:pt x="149" y="341"/>
                </a:lnTo>
                <a:lnTo>
                  <a:pt x="132" y="373"/>
                </a:lnTo>
                <a:lnTo>
                  <a:pt x="132" y="373"/>
                </a:lnTo>
                <a:lnTo>
                  <a:pt x="116" y="384"/>
                </a:lnTo>
                <a:lnTo>
                  <a:pt x="81" y="408"/>
                </a:lnTo>
                <a:lnTo>
                  <a:pt x="61" y="423"/>
                </a:lnTo>
                <a:lnTo>
                  <a:pt x="44" y="437"/>
                </a:lnTo>
                <a:lnTo>
                  <a:pt x="29" y="452"/>
                </a:lnTo>
                <a:lnTo>
                  <a:pt x="24" y="458"/>
                </a:lnTo>
                <a:lnTo>
                  <a:pt x="21" y="463"/>
                </a:lnTo>
                <a:lnTo>
                  <a:pt x="21" y="463"/>
                </a:lnTo>
                <a:lnTo>
                  <a:pt x="12" y="480"/>
                </a:lnTo>
                <a:lnTo>
                  <a:pt x="8" y="496"/>
                </a:lnTo>
                <a:lnTo>
                  <a:pt x="4" y="512"/>
                </a:lnTo>
                <a:lnTo>
                  <a:pt x="2" y="530"/>
                </a:lnTo>
                <a:lnTo>
                  <a:pt x="2" y="530"/>
                </a:lnTo>
                <a:lnTo>
                  <a:pt x="0" y="548"/>
                </a:lnTo>
                <a:lnTo>
                  <a:pt x="0" y="563"/>
                </a:lnTo>
                <a:lnTo>
                  <a:pt x="1" y="574"/>
                </a:lnTo>
                <a:lnTo>
                  <a:pt x="2" y="582"/>
                </a:lnTo>
                <a:lnTo>
                  <a:pt x="2" y="582"/>
                </a:lnTo>
                <a:lnTo>
                  <a:pt x="14" y="620"/>
                </a:lnTo>
                <a:lnTo>
                  <a:pt x="14" y="620"/>
                </a:lnTo>
                <a:lnTo>
                  <a:pt x="6" y="686"/>
                </a:lnTo>
                <a:lnTo>
                  <a:pt x="2" y="739"/>
                </a:lnTo>
                <a:lnTo>
                  <a:pt x="1" y="762"/>
                </a:lnTo>
                <a:lnTo>
                  <a:pt x="1" y="781"/>
                </a:lnTo>
                <a:lnTo>
                  <a:pt x="1" y="781"/>
                </a:lnTo>
                <a:lnTo>
                  <a:pt x="4" y="810"/>
                </a:lnTo>
                <a:lnTo>
                  <a:pt x="8" y="835"/>
                </a:lnTo>
                <a:lnTo>
                  <a:pt x="10" y="855"/>
                </a:lnTo>
                <a:lnTo>
                  <a:pt x="10" y="865"/>
                </a:lnTo>
                <a:lnTo>
                  <a:pt x="10" y="871"/>
                </a:lnTo>
                <a:lnTo>
                  <a:pt x="10" y="871"/>
                </a:lnTo>
                <a:lnTo>
                  <a:pt x="9" y="890"/>
                </a:lnTo>
                <a:lnTo>
                  <a:pt x="8" y="917"/>
                </a:lnTo>
                <a:lnTo>
                  <a:pt x="8" y="950"/>
                </a:lnTo>
                <a:lnTo>
                  <a:pt x="8" y="950"/>
                </a:lnTo>
                <a:lnTo>
                  <a:pt x="8" y="967"/>
                </a:lnTo>
                <a:lnTo>
                  <a:pt x="6" y="985"/>
                </a:lnTo>
                <a:lnTo>
                  <a:pt x="6" y="1009"/>
                </a:lnTo>
                <a:lnTo>
                  <a:pt x="6" y="1009"/>
                </a:lnTo>
                <a:lnTo>
                  <a:pt x="9" y="1041"/>
                </a:lnTo>
                <a:lnTo>
                  <a:pt x="9" y="1046"/>
                </a:lnTo>
                <a:lnTo>
                  <a:pt x="9" y="1046"/>
                </a:lnTo>
                <a:lnTo>
                  <a:pt x="4" y="1086"/>
                </a:lnTo>
                <a:lnTo>
                  <a:pt x="1" y="1120"/>
                </a:lnTo>
                <a:lnTo>
                  <a:pt x="0" y="1149"/>
                </a:lnTo>
                <a:lnTo>
                  <a:pt x="0" y="1149"/>
                </a:lnTo>
                <a:lnTo>
                  <a:pt x="1" y="1160"/>
                </a:lnTo>
                <a:lnTo>
                  <a:pt x="4" y="1169"/>
                </a:lnTo>
                <a:lnTo>
                  <a:pt x="8" y="1177"/>
                </a:lnTo>
                <a:lnTo>
                  <a:pt x="13" y="1182"/>
                </a:lnTo>
                <a:lnTo>
                  <a:pt x="21" y="1190"/>
                </a:lnTo>
                <a:lnTo>
                  <a:pt x="25" y="1193"/>
                </a:lnTo>
                <a:lnTo>
                  <a:pt x="25" y="1193"/>
                </a:lnTo>
                <a:lnTo>
                  <a:pt x="24" y="1198"/>
                </a:lnTo>
                <a:lnTo>
                  <a:pt x="22" y="1210"/>
                </a:lnTo>
                <a:lnTo>
                  <a:pt x="22" y="1218"/>
                </a:lnTo>
                <a:lnTo>
                  <a:pt x="22" y="1228"/>
                </a:lnTo>
                <a:lnTo>
                  <a:pt x="25" y="1237"/>
                </a:lnTo>
                <a:lnTo>
                  <a:pt x="29" y="1245"/>
                </a:lnTo>
                <a:lnTo>
                  <a:pt x="29" y="1245"/>
                </a:lnTo>
                <a:lnTo>
                  <a:pt x="34" y="1256"/>
                </a:lnTo>
                <a:lnTo>
                  <a:pt x="40" y="1272"/>
                </a:lnTo>
                <a:lnTo>
                  <a:pt x="52" y="1308"/>
                </a:lnTo>
                <a:lnTo>
                  <a:pt x="58" y="1327"/>
                </a:lnTo>
                <a:lnTo>
                  <a:pt x="65" y="1344"/>
                </a:lnTo>
                <a:lnTo>
                  <a:pt x="72" y="1357"/>
                </a:lnTo>
                <a:lnTo>
                  <a:pt x="76" y="1361"/>
                </a:lnTo>
                <a:lnTo>
                  <a:pt x="80" y="1365"/>
                </a:lnTo>
                <a:lnTo>
                  <a:pt x="80" y="1365"/>
                </a:lnTo>
                <a:lnTo>
                  <a:pt x="90" y="1373"/>
                </a:lnTo>
                <a:lnTo>
                  <a:pt x="96" y="1380"/>
                </a:lnTo>
                <a:lnTo>
                  <a:pt x="97" y="1385"/>
                </a:lnTo>
                <a:lnTo>
                  <a:pt x="97" y="1391"/>
                </a:lnTo>
                <a:lnTo>
                  <a:pt x="97" y="1391"/>
                </a:lnTo>
                <a:lnTo>
                  <a:pt x="100" y="1436"/>
                </a:lnTo>
                <a:lnTo>
                  <a:pt x="102" y="1484"/>
                </a:lnTo>
                <a:lnTo>
                  <a:pt x="102" y="1484"/>
                </a:lnTo>
                <a:lnTo>
                  <a:pt x="102" y="1492"/>
                </a:lnTo>
                <a:lnTo>
                  <a:pt x="101" y="1497"/>
                </a:lnTo>
                <a:lnTo>
                  <a:pt x="100" y="1505"/>
                </a:lnTo>
                <a:lnTo>
                  <a:pt x="100" y="1505"/>
                </a:lnTo>
                <a:lnTo>
                  <a:pt x="101" y="1521"/>
                </a:lnTo>
                <a:lnTo>
                  <a:pt x="106" y="1555"/>
                </a:lnTo>
                <a:lnTo>
                  <a:pt x="109" y="1591"/>
                </a:lnTo>
                <a:lnTo>
                  <a:pt x="110" y="1607"/>
                </a:lnTo>
                <a:lnTo>
                  <a:pt x="109" y="1620"/>
                </a:lnTo>
                <a:lnTo>
                  <a:pt x="109" y="1620"/>
                </a:lnTo>
                <a:lnTo>
                  <a:pt x="108" y="1635"/>
                </a:lnTo>
                <a:lnTo>
                  <a:pt x="108" y="1656"/>
                </a:lnTo>
                <a:lnTo>
                  <a:pt x="108" y="1711"/>
                </a:lnTo>
                <a:lnTo>
                  <a:pt x="109" y="1788"/>
                </a:lnTo>
                <a:lnTo>
                  <a:pt x="109" y="1788"/>
                </a:lnTo>
                <a:lnTo>
                  <a:pt x="110" y="1860"/>
                </a:lnTo>
                <a:lnTo>
                  <a:pt x="113" y="1950"/>
                </a:lnTo>
                <a:lnTo>
                  <a:pt x="113" y="1950"/>
                </a:lnTo>
                <a:lnTo>
                  <a:pt x="110" y="2029"/>
                </a:lnTo>
                <a:lnTo>
                  <a:pt x="109" y="2090"/>
                </a:lnTo>
                <a:lnTo>
                  <a:pt x="109" y="2090"/>
                </a:lnTo>
                <a:lnTo>
                  <a:pt x="110" y="2109"/>
                </a:lnTo>
                <a:lnTo>
                  <a:pt x="114" y="2141"/>
                </a:lnTo>
                <a:lnTo>
                  <a:pt x="120" y="2174"/>
                </a:lnTo>
                <a:lnTo>
                  <a:pt x="124" y="2191"/>
                </a:lnTo>
                <a:lnTo>
                  <a:pt x="124" y="2191"/>
                </a:lnTo>
                <a:lnTo>
                  <a:pt x="131" y="2203"/>
                </a:lnTo>
                <a:lnTo>
                  <a:pt x="135" y="2210"/>
                </a:lnTo>
                <a:lnTo>
                  <a:pt x="135" y="2210"/>
                </a:lnTo>
                <a:lnTo>
                  <a:pt x="131" y="2226"/>
                </a:lnTo>
                <a:lnTo>
                  <a:pt x="129" y="2241"/>
                </a:lnTo>
                <a:lnTo>
                  <a:pt x="129" y="2248"/>
                </a:lnTo>
                <a:lnTo>
                  <a:pt x="129" y="2254"/>
                </a:lnTo>
                <a:lnTo>
                  <a:pt x="129" y="2254"/>
                </a:lnTo>
                <a:lnTo>
                  <a:pt x="132" y="2270"/>
                </a:lnTo>
                <a:lnTo>
                  <a:pt x="135" y="2274"/>
                </a:lnTo>
                <a:lnTo>
                  <a:pt x="140" y="2277"/>
                </a:lnTo>
                <a:lnTo>
                  <a:pt x="140" y="2277"/>
                </a:lnTo>
                <a:lnTo>
                  <a:pt x="155" y="2280"/>
                </a:lnTo>
                <a:lnTo>
                  <a:pt x="173" y="2281"/>
                </a:lnTo>
                <a:lnTo>
                  <a:pt x="199" y="2284"/>
                </a:lnTo>
                <a:lnTo>
                  <a:pt x="199" y="2284"/>
                </a:lnTo>
                <a:lnTo>
                  <a:pt x="199" y="2285"/>
                </a:lnTo>
                <a:lnTo>
                  <a:pt x="200" y="2289"/>
                </a:lnTo>
                <a:lnTo>
                  <a:pt x="204" y="2292"/>
                </a:lnTo>
                <a:lnTo>
                  <a:pt x="208" y="2294"/>
                </a:lnTo>
                <a:lnTo>
                  <a:pt x="215" y="2297"/>
                </a:lnTo>
                <a:lnTo>
                  <a:pt x="224" y="2300"/>
                </a:lnTo>
                <a:lnTo>
                  <a:pt x="224" y="2300"/>
                </a:lnTo>
                <a:lnTo>
                  <a:pt x="235" y="2302"/>
                </a:lnTo>
                <a:lnTo>
                  <a:pt x="249" y="2304"/>
                </a:lnTo>
                <a:lnTo>
                  <a:pt x="280" y="2306"/>
                </a:lnTo>
                <a:lnTo>
                  <a:pt x="313" y="2308"/>
                </a:lnTo>
                <a:lnTo>
                  <a:pt x="343" y="2310"/>
                </a:lnTo>
                <a:lnTo>
                  <a:pt x="343" y="2310"/>
                </a:lnTo>
                <a:lnTo>
                  <a:pt x="383" y="2316"/>
                </a:lnTo>
                <a:lnTo>
                  <a:pt x="410" y="2318"/>
                </a:lnTo>
                <a:lnTo>
                  <a:pt x="438" y="2321"/>
                </a:lnTo>
                <a:lnTo>
                  <a:pt x="466" y="2322"/>
                </a:lnTo>
                <a:lnTo>
                  <a:pt x="491" y="2321"/>
                </a:lnTo>
                <a:lnTo>
                  <a:pt x="502" y="2320"/>
                </a:lnTo>
                <a:lnTo>
                  <a:pt x="511" y="2318"/>
                </a:lnTo>
                <a:lnTo>
                  <a:pt x="519" y="2316"/>
                </a:lnTo>
                <a:lnTo>
                  <a:pt x="524" y="2312"/>
                </a:lnTo>
                <a:lnTo>
                  <a:pt x="524" y="2312"/>
                </a:lnTo>
                <a:lnTo>
                  <a:pt x="539" y="2298"/>
                </a:lnTo>
                <a:lnTo>
                  <a:pt x="543" y="2293"/>
                </a:lnTo>
                <a:lnTo>
                  <a:pt x="546" y="2288"/>
                </a:lnTo>
                <a:lnTo>
                  <a:pt x="546" y="2282"/>
                </a:lnTo>
                <a:lnTo>
                  <a:pt x="546" y="2278"/>
                </a:lnTo>
                <a:lnTo>
                  <a:pt x="545" y="2266"/>
                </a:lnTo>
                <a:lnTo>
                  <a:pt x="545" y="2266"/>
                </a:lnTo>
                <a:lnTo>
                  <a:pt x="543" y="2262"/>
                </a:lnTo>
                <a:lnTo>
                  <a:pt x="541" y="2258"/>
                </a:lnTo>
                <a:lnTo>
                  <a:pt x="534" y="2252"/>
                </a:lnTo>
                <a:lnTo>
                  <a:pt x="523" y="2245"/>
                </a:lnTo>
                <a:lnTo>
                  <a:pt x="512" y="2238"/>
                </a:lnTo>
                <a:lnTo>
                  <a:pt x="491" y="2228"/>
                </a:lnTo>
                <a:lnTo>
                  <a:pt x="480" y="2224"/>
                </a:lnTo>
                <a:lnTo>
                  <a:pt x="480" y="2224"/>
                </a:lnTo>
                <a:lnTo>
                  <a:pt x="476" y="2221"/>
                </a:lnTo>
                <a:lnTo>
                  <a:pt x="466" y="2212"/>
                </a:lnTo>
                <a:lnTo>
                  <a:pt x="466" y="2212"/>
                </a:lnTo>
                <a:lnTo>
                  <a:pt x="452" y="2202"/>
                </a:lnTo>
                <a:lnTo>
                  <a:pt x="442" y="2194"/>
                </a:lnTo>
                <a:lnTo>
                  <a:pt x="431" y="2183"/>
                </a:lnTo>
                <a:lnTo>
                  <a:pt x="422" y="2171"/>
                </a:lnTo>
                <a:lnTo>
                  <a:pt x="418" y="2165"/>
                </a:lnTo>
                <a:lnTo>
                  <a:pt x="415" y="2158"/>
                </a:lnTo>
                <a:lnTo>
                  <a:pt x="412" y="2150"/>
                </a:lnTo>
                <a:lnTo>
                  <a:pt x="412" y="2143"/>
                </a:lnTo>
                <a:lnTo>
                  <a:pt x="412" y="2135"/>
                </a:lnTo>
                <a:lnTo>
                  <a:pt x="414" y="2127"/>
                </a:lnTo>
                <a:lnTo>
                  <a:pt x="414" y="2127"/>
                </a:lnTo>
                <a:lnTo>
                  <a:pt x="416" y="2117"/>
                </a:lnTo>
                <a:lnTo>
                  <a:pt x="419" y="2103"/>
                </a:lnTo>
                <a:lnTo>
                  <a:pt x="424" y="2069"/>
                </a:lnTo>
                <a:lnTo>
                  <a:pt x="430" y="2025"/>
                </a:lnTo>
                <a:lnTo>
                  <a:pt x="434" y="1979"/>
                </a:lnTo>
                <a:lnTo>
                  <a:pt x="443" y="1839"/>
                </a:lnTo>
                <a:lnTo>
                  <a:pt x="443" y="1839"/>
                </a:lnTo>
                <a:lnTo>
                  <a:pt x="444" y="1826"/>
                </a:lnTo>
                <a:lnTo>
                  <a:pt x="443" y="1815"/>
                </a:lnTo>
                <a:lnTo>
                  <a:pt x="439" y="1796"/>
                </a:lnTo>
                <a:lnTo>
                  <a:pt x="436" y="1782"/>
                </a:lnTo>
                <a:lnTo>
                  <a:pt x="436" y="1775"/>
                </a:lnTo>
                <a:lnTo>
                  <a:pt x="439" y="1770"/>
                </a:lnTo>
                <a:lnTo>
                  <a:pt x="439" y="1770"/>
                </a:lnTo>
                <a:lnTo>
                  <a:pt x="440" y="1759"/>
                </a:lnTo>
                <a:lnTo>
                  <a:pt x="443" y="1739"/>
                </a:lnTo>
                <a:lnTo>
                  <a:pt x="444" y="1684"/>
                </a:lnTo>
                <a:lnTo>
                  <a:pt x="444" y="1626"/>
                </a:lnTo>
                <a:lnTo>
                  <a:pt x="444" y="1584"/>
                </a:lnTo>
                <a:lnTo>
                  <a:pt x="444" y="1584"/>
                </a:lnTo>
                <a:lnTo>
                  <a:pt x="446" y="1557"/>
                </a:lnTo>
                <a:lnTo>
                  <a:pt x="447" y="1531"/>
                </a:lnTo>
                <a:lnTo>
                  <a:pt x="450" y="1507"/>
                </a:lnTo>
                <a:lnTo>
                  <a:pt x="450" y="1492"/>
                </a:lnTo>
                <a:lnTo>
                  <a:pt x="450" y="1492"/>
                </a:lnTo>
                <a:lnTo>
                  <a:pt x="448" y="1472"/>
                </a:lnTo>
                <a:lnTo>
                  <a:pt x="448" y="1439"/>
                </a:lnTo>
                <a:lnTo>
                  <a:pt x="448" y="1392"/>
                </a:lnTo>
                <a:lnTo>
                  <a:pt x="448" y="1392"/>
                </a:lnTo>
                <a:lnTo>
                  <a:pt x="447" y="1385"/>
                </a:lnTo>
                <a:lnTo>
                  <a:pt x="444" y="1372"/>
                </a:lnTo>
                <a:lnTo>
                  <a:pt x="439" y="1353"/>
                </a:lnTo>
                <a:lnTo>
                  <a:pt x="434" y="1233"/>
                </a:lnTo>
                <a:lnTo>
                  <a:pt x="434" y="1233"/>
                </a:lnTo>
                <a:lnTo>
                  <a:pt x="435" y="1233"/>
                </a:lnTo>
                <a:lnTo>
                  <a:pt x="439" y="1232"/>
                </a:lnTo>
                <a:lnTo>
                  <a:pt x="443" y="1228"/>
                </a:lnTo>
                <a:lnTo>
                  <a:pt x="450" y="1221"/>
                </a:lnTo>
                <a:lnTo>
                  <a:pt x="450" y="1221"/>
                </a:lnTo>
                <a:lnTo>
                  <a:pt x="460" y="1202"/>
                </a:lnTo>
                <a:lnTo>
                  <a:pt x="466" y="1190"/>
                </a:lnTo>
                <a:lnTo>
                  <a:pt x="467" y="1184"/>
                </a:lnTo>
                <a:lnTo>
                  <a:pt x="468" y="1176"/>
                </a:lnTo>
                <a:lnTo>
                  <a:pt x="468" y="1176"/>
                </a:lnTo>
                <a:lnTo>
                  <a:pt x="470" y="1161"/>
                </a:lnTo>
                <a:lnTo>
                  <a:pt x="474" y="1153"/>
                </a:lnTo>
                <a:lnTo>
                  <a:pt x="479" y="1145"/>
                </a:lnTo>
                <a:lnTo>
                  <a:pt x="487" y="1133"/>
                </a:lnTo>
                <a:lnTo>
                  <a:pt x="487" y="1133"/>
                </a:lnTo>
                <a:lnTo>
                  <a:pt x="498" y="1114"/>
                </a:lnTo>
                <a:lnTo>
                  <a:pt x="507" y="1093"/>
                </a:lnTo>
                <a:lnTo>
                  <a:pt x="514" y="1070"/>
                </a:lnTo>
                <a:lnTo>
                  <a:pt x="519" y="1050"/>
                </a:lnTo>
                <a:lnTo>
                  <a:pt x="519" y="1050"/>
                </a:lnTo>
                <a:lnTo>
                  <a:pt x="519" y="1040"/>
                </a:lnTo>
                <a:lnTo>
                  <a:pt x="518" y="1022"/>
                </a:lnTo>
                <a:lnTo>
                  <a:pt x="514" y="982"/>
                </a:lnTo>
                <a:lnTo>
                  <a:pt x="506" y="933"/>
                </a:lnTo>
                <a:lnTo>
                  <a:pt x="506" y="933"/>
                </a:lnTo>
                <a:lnTo>
                  <a:pt x="531" y="922"/>
                </a:lnTo>
                <a:lnTo>
                  <a:pt x="561" y="911"/>
                </a:lnTo>
                <a:lnTo>
                  <a:pt x="561" y="911"/>
                </a:lnTo>
                <a:lnTo>
                  <a:pt x="565" y="909"/>
                </a:lnTo>
                <a:lnTo>
                  <a:pt x="571" y="902"/>
                </a:lnTo>
                <a:lnTo>
                  <a:pt x="589" y="883"/>
                </a:lnTo>
                <a:lnTo>
                  <a:pt x="613" y="857"/>
                </a:lnTo>
                <a:lnTo>
                  <a:pt x="647" y="850"/>
                </a:lnTo>
                <a:lnTo>
                  <a:pt x="651" y="841"/>
                </a:lnTo>
                <a:lnTo>
                  <a:pt x="651" y="841"/>
                </a:lnTo>
                <a:lnTo>
                  <a:pt x="657" y="838"/>
                </a:lnTo>
                <a:lnTo>
                  <a:pt x="666" y="831"/>
                </a:lnTo>
                <a:lnTo>
                  <a:pt x="677" y="823"/>
                </a:lnTo>
                <a:lnTo>
                  <a:pt x="681" y="818"/>
                </a:lnTo>
                <a:lnTo>
                  <a:pt x="683" y="814"/>
                </a:lnTo>
                <a:lnTo>
                  <a:pt x="683" y="814"/>
                </a:lnTo>
                <a:lnTo>
                  <a:pt x="686" y="805"/>
                </a:lnTo>
                <a:lnTo>
                  <a:pt x="690" y="799"/>
                </a:lnTo>
                <a:lnTo>
                  <a:pt x="695" y="794"/>
                </a:lnTo>
                <a:lnTo>
                  <a:pt x="695" y="794"/>
                </a:lnTo>
                <a:lnTo>
                  <a:pt x="701" y="785"/>
                </a:lnTo>
                <a:lnTo>
                  <a:pt x="703" y="777"/>
                </a:lnTo>
                <a:lnTo>
                  <a:pt x="705" y="771"/>
                </a:lnTo>
                <a:lnTo>
                  <a:pt x="705" y="771"/>
                </a:lnTo>
                <a:lnTo>
                  <a:pt x="702" y="737"/>
                </a:lnTo>
                <a:lnTo>
                  <a:pt x="702" y="737"/>
                </a:lnTo>
                <a:lnTo>
                  <a:pt x="713" y="727"/>
                </a:lnTo>
                <a:lnTo>
                  <a:pt x="734" y="704"/>
                </a:lnTo>
                <a:lnTo>
                  <a:pt x="746" y="692"/>
                </a:lnTo>
                <a:lnTo>
                  <a:pt x="756" y="680"/>
                </a:lnTo>
                <a:lnTo>
                  <a:pt x="762" y="671"/>
                </a:lnTo>
                <a:lnTo>
                  <a:pt x="764" y="667"/>
                </a:lnTo>
                <a:lnTo>
                  <a:pt x="764" y="666"/>
                </a:lnTo>
                <a:lnTo>
                  <a:pt x="764" y="666"/>
                </a:lnTo>
                <a:lnTo>
                  <a:pt x="757" y="655"/>
                </a:lnTo>
                <a:lnTo>
                  <a:pt x="745" y="642"/>
                </a:lnTo>
                <a:lnTo>
                  <a:pt x="734" y="630"/>
                </a:lnTo>
                <a:lnTo>
                  <a:pt x="730" y="627"/>
                </a:lnTo>
                <a:lnTo>
                  <a:pt x="728" y="627"/>
                </a:lnTo>
                <a:lnTo>
                  <a:pt x="728" y="627"/>
                </a:lnTo>
                <a:lnTo>
                  <a:pt x="714" y="638"/>
                </a:lnTo>
                <a:lnTo>
                  <a:pt x="690" y="660"/>
                </a:lnTo>
                <a:lnTo>
                  <a:pt x="666" y="684"/>
                </a:lnTo>
                <a:lnTo>
                  <a:pt x="659" y="692"/>
                </a:lnTo>
                <a:lnTo>
                  <a:pt x="657" y="696"/>
                </a:lnTo>
                <a:lnTo>
                  <a:pt x="657" y="696"/>
                </a:lnTo>
                <a:lnTo>
                  <a:pt x="655" y="706"/>
                </a:lnTo>
                <a:lnTo>
                  <a:pt x="654" y="710"/>
                </a:lnTo>
                <a:lnTo>
                  <a:pt x="654" y="710"/>
                </a:lnTo>
                <a:lnTo>
                  <a:pt x="645" y="718"/>
                </a:lnTo>
                <a:lnTo>
                  <a:pt x="634" y="724"/>
                </a:lnTo>
                <a:lnTo>
                  <a:pt x="625" y="731"/>
                </a:lnTo>
                <a:lnTo>
                  <a:pt x="625" y="731"/>
                </a:lnTo>
                <a:lnTo>
                  <a:pt x="615" y="734"/>
                </a:lnTo>
                <a:lnTo>
                  <a:pt x="606" y="737"/>
                </a:lnTo>
                <a:lnTo>
                  <a:pt x="598" y="739"/>
                </a:lnTo>
                <a:lnTo>
                  <a:pt x="594" y="741"/>
                </a:lnTo>
                <a:lnTo>
                  <a:pt x="591" y="743"/>
                </a:lnTo>
                <a:lnTo>
                  <a:pt x="591" y="743"/>
                </a:lnTo>
                <a:lnTo>
                  <a:pt x="587" y="751"/>
                </a:lnTo>
                <a:lnTo>
                  <a:pt x="587" y="754"/>
                </a:lnTo>
                <a:lnTo>
                  <a:pt x="587" y="754"/>
                </a:lnTo>
                <a:lnTo>
                  <a:pt x="581" y="751"/>
                </a:lnTo>
                <a:lnTo>
                  <a:pt x="567" y="749"/>
                </a:lnTo>
                <a:lnTo>
                  <a:pt x="559" y="747"/>
                </a:lnTo>
                <a:lnTo>
                  <a:pt x="550" y="747"/>
                </a:lnTo>
                <a:lnTo>
                  <a:pt x="542" y="749"/>
                </a:lnTo>
                <a:lnTo>
                  <a:pt x="537" y="750"/>
                </a:lnTo>
                <a:lnTo>
                  <a:pt x="537" y="750"/>
                </a:lnTo>
                <a:lnTo>
                  <a:pt x="510" y="765"/>
                </a:lnTo>
                <a:lnTo>
                  <a:pt x="459" y="758"/>
                </a:lnTo>
                <a:lnTo>
                  <a:pt x="450" y="747"/>
                </a:lnTo>
                <a:lnTo>
                  <a:pt x="458" y="690"/>
                </a:lnTo>
                <a:lnTo>
                  <a:pt x="458" y="690"/>
                </a:lnTo>
                <a:lnTo>
                  <a:pt x="456" y="682"/>
                </a:lnTo>
                <a:lnTo>
                  <a:pt x="454" y="672"/>
                </a:lnTo>
                <a:lnTo>
                  <a:pt x="443" y="650"/>
                </a:lnTo>
                <a:lnTo>
                  <a:pt x="428" y="620"/>
                </a:lnTo>
                <a:lnTo>
                  <a:pt x="428" y="620"/>
                </a:lnTo>
                <a:lnTo>
                  <a:pt x="430" y="584"/>
                </a:lnTo>
                <a:lnTo>
                  <a:pt x="431" y="560"/>
                </a:lnTo>
                <a:lnTo>
                  <a:pt x="432" y="552"/>
                </a:lnTo>
                <a:lnTo>
                  <a:pt x="434" y="548"/>
                </a:lnTo>
                <a:lnTo>
                  <a:pt x="434" y="548"/>
                </a:lnTo>
                <a:lnTo>
                  <a:pt x="443" y="546"/>
                </a:lnTo>
                <a:lnTo>
                  <a:pt x="447" y="543"/>
                </a:lnTo>
                <a:lnTo>
                  <a:pt x="448" y="542"/>
                </a:lnTo>
                <a:lnTo>
                  <a:pt x="448" y="540"/>
                </a:lnTo>
                <a:lnTo>
                  <a:pt x="448" y="540"/>
                </a:lnTo>
                <a:lnTo>
                  <a:pt x="442" y="530"/>
                </a:lnTo>
                <a:lnTo>
                  <a:pt x="428" y="508"/>
                </a:lnTo>
                <a:lnTo>
                  <a:pt x="415" y="488"/>
                </a:lnTo>
                <a:lnTo>
                  <a:pt x="408" y="478"/>
                </a:lnTo>
                <a:lnTo>
                  <a:pt x="408" y="478"/>
                </a:lnTo>
                <a:lnTo>
                  <a:pt x="411" y="474"/>
                </a:lnTo>
                <a:lnTo>
                  <a:pt x="419" y="468"/>
                </a:lnTo>
                <a:lnTo>
                  <a:pt x="442" y="452"/>
                </a:lnTo>
                <a:lnTo>
                  <a:pt x="455" y="444"/>
                </a:lnTo>
                <a:lnTo>
                  <a:pt x="466" y="435"/>
                </a:lnTo>
                <a:lnTo>
                  <a:pt x="474" y="427"/>
                </a:lnTo>
                <a:lnTo>
                  <a:pt x="476" y="423"/>
                </a:lnTo>
                <a:lnTo>
                  <a:pt x="478" y="420"/>
                </a:lnTo>
                <a:lnTo>
                  <a:pt x="478" y="420"/>
                </a:lnTo>
                <a:lnTo>
                  <a:pt x="478" y="415"/>
                </a:lnTo>
                <a:lnTo>
                  <a:pt x="476" y="409"/>
                </a:lnTo>
                <a:lnTo>
                  <a:pt x="472" y="400"/>
                </a:lnTo>
                <a:lnTo>
                  <a:pt x="468" y="393"/>
                </a:lnTo>
                <a:lnTo>
                  <a:pt x="464" y="391"/>
                </a:lnTo>
                <a:lnTo>
                  <a:pt x="464" y="391"/>
                </a:lnTo>
                <a:lnTo>
                  <a:pt x="434" y="377"/>
                </a:lnTo>
                <a:lnTo>
                  <a:pt x="415" y="368"/>
                </a:lnTo>
                <a:lnTo>
                  <a:pt x="410" y="365"/>
                </a:lnTo>
                <a:lnTo>
                  <a:pt x="410" y="364"/>
                </a:lnTo>
                <a:lnTo>
                  <a:pt x="410" y="364"/>
                </a:lnTo>
                <a:lnTo>
                  <a:pt x="416" y="357"/>
                </a:lnTo>
                <a:lnTo>
                  <a:pt x="430" y="345"/>
                </a:lnTo>
                <a:lnTo>
                  <a:pt x="443" y="332"/>
                </a:lnTo>
                <a:lnTo>
                  <a:pt x="447" y="325"/>
                </a:lnTo>
                <a:lnTo>
                  <a:pt x="448" y="320"/>
                </a:lnTo>
                <a:lnTo>
                  <a:pt x="448" y="320"/>
                </a:lnTo>
                <a:lnTo>
                  <a:pt x="448" y="305"/>
                </a:lnTo>
                <a:lnTo>
                  <a:pt x="448" y="300"/>
                </a:lnTo>
                <a:lnTo>
                  <a:pt x="448" y="300"/>
                </a:lnTo>
                <a:lnTo>
                  <a:pt x="455" y="284"/>
                </a:lnTo>
                <a:lnTo>
                  <a:pt x="460" y="272"/>
                </a:lnTo>
                <a:lnTo>
                  <a:pt x="463" y="260"/>
                </a:lnTo>
                <a:lnTo>
                  <a:pt x="463" y="260"/>
                </a:lnTo>
                <a:lnTo>
                  <a:pt x="464" y="252"/>
                </a:lnTo>
                <a:lnTo>
                  <a:pt x="466" y="243"/>
                </a:lnTo>
                <a:lnTo>
                  <a:pt x="466" y="235"/>
                </a:lnTo>
                <a:lnTo>
                  <a:pt x="464" y="227"/>
                </a:lnTo>
                <a:lnTo>
                  <a:pt x="464" y="227"/>
                </a:lnTo>
                <a:lnTo>
                  <a:pt x="464" y="219"/>
                </a:lnTo>
                <a:lnTo>
                  <a:pt x="467" y="212"/>
                </a:lnTo>
                <a:lnTo>
                  <a:pt x="474" y="200"/>
                </a:lnTo>
                <a:lnTo>
                  <a:pt x="474" y="200"/>
                </a:lnTo>
                <a:lnTo>
                  <a:pt x="475" y="195"/>
                </a:lnTo>
                <a:lnTo>
                  <a:pt x="475" y="187"/>
                </a:lnTo>
                <a:lnTo>
                  <a:pt x="471" y="167"/>
                </a:lnTo>
                <a:lnTo>
                  <a:pt x="464" y="140"/>
                </a:lnTo>
                <a:lnTo>
                  <a:pt x="464" y="140"/>
                </a:lnTo>
                <a:lnTo>
                  <a:pt x="470" y="134"/>
                </a:lnTo>
                <a:lnTo>
                  <a:pt x="472" y="128"/>
                </a:lnTo>
                <a:lnTo>
                  <a:pt x="474" y="124"/>
                </a:lnTo>
                <a:lnTo>
                  <a:pt x="474" y="121"/>
                </a:lnTo>
                <a:lnTo>
                  <a:pt x="474" y="121"/>
                </a:lnTo>
                <a:lnTo>
                  <a:pt x="472" y="116"/>
                </a:lnTo>
                <a:lnTo>
                  <a:pt x="470" y="112"/>
                </a:lnTo>
                <a:lnTo>
                  <a:pt x="460" y="101"/>
                </a:lnTo>
                <a:lnTo>
                  <a:pt x="447" y="89"/>
                </a:lnTo>
                <a:lnTo>
                  <a:pt x="447" y="89"/>
                </a:lnTo>
                <a:lnTo>
                  <a:pt x="443" y="81"/>
                </a:lnTo>
                <a:lnTo>
                  <a:pt x="434" y="62"/>
                </a:lnTo>
                <a:lnTo>
                  <a:pt x="426" y="50"/>
                </a:lnTo>
                <a:lnTo>
                  <a:pt x="418" y="40"/>
                </a:lnTo>
                <a:lnTo>
                  <a:pt x="407" y="32"/>
                </a:lnTo>
                <a:lnTo>
                  <a:pt x="402" y="28"/>
                </a:lnTo>
                <a:lnTo>
                  <a:pt x="396" y="25"/>
                </a:lnTo>
                <a:lnTo>
                  <a:pt x="396" y="25"/>
                </a:lnTo>
                <a:lnTo>
                  <a:pt x="368" y="16"/>
                </a:lnTo>
                <a:lnTo>
                  <a:pt x="334" y="6"/>
                </a:lnTo>
                <a:lnTo>
                  <a:pt x="303" y="1"/>
                </a:lnTo>
                <a:lnTo>
                  <a:pt x="291" y="0"/>
                </a:lnTo>
                <a:lnTo>
                  <a:pt x="283" y="0"/>
                </a:lnTo>
                <a:lnTo>
                  <a:pt x="283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1"/>
          <p:cNvSpPr>
            <a:spLocks noEditPoints="1"/>
          </p:cNvSpPr>
          <p:nvPr/>
        </p:nvSpPr>
        <p:spPr bwMode="auto">
          <a:xfrm>
            <a:off x="4607446" y="794585"/>
            <a:ext cx="630940" cy="1607791"/>
          </a:xfrm>
          <a:custGeom>
            <a:avLst/>
            <a:gdLst>
              <a:gd name="T0" fmla="*/ 313 w 914"/>
              <a:gd name="T1" fmla="*/ 84 h 2322"/>
              <a:gd name="T2" fmla="*/ 283 w 914"/>
              <a:gd name="T3" fmla="*/ 253 h 2322"/>
              <a:gd name="T4" fmla="*/ 329 w 914"/>
              <a:gd name="T5" fmla="*/ 336 h 2322"/>
              <a:gd name="T6" fmla="*/ 289 w 914"/>
              <a:gd name="T7" fmla="*/ 376 h 2322"/>
              <a:gd name="T8" fmla="*/ 197 w 914"/>
              <a:gd name="T9" fmla="*/ 419 h 2322"/>
              <a:gd name="T10" fmla="*/ 179 w 914"/>
              <a:gd name="T11" fmla="*/ 552 h 2322"/>
              <a:gd name="T12" fmla="*/ 214 w 914"/>
              <a:gd name="T13" fmla="*/ 849 h 2322"/>
              <a:gd name="T14" fmla="*/ 138 w 914"/>
              <a:gd name="T15" fmla="*/ 1034 h 2322"/>
              <a:gd name="T16" fmla="*/ 107 w 914"/>
              <a:gd name="T17" fmla="*/ 1011 h 2322"/>
              <a:gd name="T18" fmla="*/ 100 w 914"/>
              <a:gd name="T19" fmla="*/ 942 h 2322"/>
              <a:gd name="T20" fmla="*/ 62 w 914"/>
              <a:gd name="T21" fmla="*/ 1003 h 2322"/>
              <a:gd name="T22" fmla="*/ 62 w 914"/>
              <a:gd name="T23" fmla="*/ 1109 h 2322"/>
              <a:gd name="T24" fmla="*/ 8 w 914"/>
              <a:gd name="T25" fmla="*/ 1209 h 2322"/>
              <a:gd name="T26" fmla="*/ 36 w 914"/>
              <a:gd name="T27" fmla="*/ 1280 h 2322"/>
              <a:gd name="T28" fmla="*/ 42 w 914"/>
              <a:gd name="T29" fmla="*/ 1337 h 2322"/>
              <a:gd name="T30" fmla="*/ 90 w 914"/>
              <a:gd name="T31" fmla="*/ 1413 h 2322"/>
              <a:gd name="T32" fmla="*/ 191 w 914"/>
              <a:gd name="T33" fmla="*/ 1425 h 2322"/>
              <a:gd name="T34" fmla="*/ 291 w 914"/>
              <a:gd name="T35" fmla="*/ 1648 h 2322"/>
              <a:gd name="T36" fmla="*/ 265 w 914"/>
              <a:gd name="T37" fmla="*/ 1744 h 2322"/>
              <a:gd name="T38" fmla="*/ 193 w 914"/>
              <a:gd name="T39" fmla="*/ 1969 h 2322"/>
              <a:gd name="T40" fmla="*/ 187 w 914"/>
              <a:gd name="T41" fmla="*/ 2122 h 2322"/>
              <a:gd name="T42" fmla="*/ 162 w 914"/>
              <a:gd name="T43" fmla="*/ 2199 h 2322"/>
              <a:gd name="T44" fmla="*/ 230 w 914"/>
              <a:gd name="T45" fmla="*/ 2238 h 2322"/>
              <a:gd name="T46" fmla="*/ 243 w 914"/>
              <a:gd name="T47" fmla="*/ 2312 h 2322"/>
              <a:gd name="T48" fmla="*/ 537 w 914"/>
              <a:gd name="T49" fmla="*/ 2314 h 2322"/>
              <a:gd name="T50" fmla="*/ 613 w 914"/>
              <a:gd name="T51" fmla="*/ 2268 h 2322"/>
              <a:gd name="T52" fmla="*/ 591 w 914"/>
              <a:gd name="T53" fmla="*/ 2229 h 2322"/>
              <a:gd name="T54" fmla="*/ 515 w 914"/>
              <a:gd name="T55" fmla="*/ 2222 h 2322"/>
              <a:gd name="T56" fmla="*/ 468 w 914"/>
              <a:gd name="T57" fmla="*/ 2143 h 2322"/>
              <a:gd name="T58" fmla="*/ 509 w 914"/>
              <a:gd name="T59" fmla="*/ 1887 h 2322"/>
              <a:gd name="T60" fmla="*/ 536 w 914"/>
              <a:gd name="T61" fmla="*/ 1807 h 2322"/>
              <a:gd name="T62" fmla="*/ 568 w 914"/>
              <a:gd name="T63" fmla="*/ 1636 h 2322"/>
              <a:gd name="T64" fmla="*/ 627 w 914"/>
              <a:gd name="T65" fmla="*/ 1413 h 2322"/>
              <a:gd name="T66" fmla="*/ 647 w 914"/>
              <a:gd name="T67" fmla="*/ 1289 h 2322"/>
              <a:gd name="T68" fmla="*/ 659 w 914"/>
              <a:gd name="T69" fmla="*/ 1173 h 2322"/>
              <a:gd name="T70" fmla="*/ 643 w 914"/>
              <a:gd name="T71" fmla="*/ 749 h 2322"/>
              <a:gd name="T72" fmla="*/ 647 w 914"/>
              <a:gd name="T73" fmla="*/ 656 h 2322"/>
              <a:gd name="T74" fmla="*/ 767 w 914"/>
              <a:gd name="T75" fmla="*/ 670 h 2322"/>
              <a:gd name="T76" fmla="*/ 800 w 914"/>
              <a:gd name="T77" fmla="*/ 610 h 2322"/>
              <a:gd name="T78" fmla="*/ 913 w 914"/>
              <a:gd name="T79" fmla="*/ 559 h 2322"/>
              <a:gd name="T80" fmla="*/ 846 w 914"/>
              <a:gd name="T81" fmla="*/ 383 h 2322"/>
              <a:gd name="T82" fmla="*/ 815 w 914"/>
              <a:gd name="T83" fmla="*/ 288 h 2322"/>
              <a:gd name="T84" fmla="*/ 790 w 914"/>
              <a:gd name="T85" fmla="*/ 192 h 2322"/>
              <a:gd name="T86" fmla="*/ 771 w 914"/>
              <a:gd name="T87" fmla="*/ 173 h 2322"/>
              <a:gd name="T88" fmla="*/ 759 w 914"/>
              <a:gd name="T89" fmla="*/ 153 h 2322"/>
              <a:gd name="T90" fmla="*/ 692 w 914"/>
              <a:gd name="T91" fmla="*/ 149 h 2322"/>
              <a:gd name="T92" fmla="*/ 599 w 914"/>
              <a:gd name="T93" fmla="*/ 199 h 2322"/>
              <a:gd name="T94" fmla="*/ 600 w 914"/>
              <a:gd name="T95" fmla="*/ 168 h 2322"/>
              <a:gd name="T96" fmla="*/ 629 w 914"/>
              <a:gd name="T97" fmla="*/ 122 h 2322"/>
              <a:gd name="T98" fmla="*/ 468 w 914"/>
              <a:gd name="T99" fmla="*/ 14 h 2322"/>
              <a:gd name="T100" fmla="*/ 605 w 914"/>
              <a:gd name="T101" fmla="*/ 237 h 2322"/>
              <a:gd name="T102" fmla="*/ 644 w 914"/>
              <a:gd name="T103" fmla="*/ 199 h 2322"/>
              <a:gd name="T104" fmla="*/ 755 w 914"/>
              <a:gd name="T105" fmla="*/ 363 h 2322"/>
              <a:gd name="T106" fmla="*/ 746 w 914"/>
              <a:gd name="T107" fmla="*/ 476 h 2322"/>
              <a:gd name="T108" fmla="*/ 621 w 914"/>
              <a:gd name="T109" fmla="*/ 460 h 2322"/>
              <a:gd name="T110" fmla="*/ 503 w 914"/>
              <a:gd name="T111" fmla="*/ 442 h 2322"/>
              <a:gd name="T112" fmla="*/ 500 w 914"/>
              <a:gd name="T113" fmla="*/ 383 h 2322"/>
              <a:gd name="T114" fmla="*/ 544 w 914"/>
              <a:gd name="T115" fmla="*/ 307 h 2322"/>
              <a:gd name="T116" fmla="*/ 629 w 914"/>
              <a:gd name="T117" fmla="*/ 283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14" h="2322">
                <a:moveTo>
                  <a:pt x="437" y="0"/>
                </a:moveTo>
                <a:lnTo>
                  <a:pt x="437" y="0"/>
                </a:lnTo>
                <a:lnTo>
                  <a:pt x="401" y="17"/>
                </a:lnTo>
                <a:lnTo>
                  <a:pt x="361" y="38"/>
                </a:lnTo>
                <a:lnTo>
                  <a:pt x="361" y="38"/>
                </a:lnTo>
                <a:lnTo>
                  <a:pt x="352" y="45"/>
                </a:lnTo>
                <a:lnTo>
                  <a:pt x="336" y="60"/>
                </a:lnTo>
                <a:lnTo>
                  <a:pt x="320" y="76"/>
                </a:lnTo>
                <a:lnTo>
                  <a:pt x="313" y="84"/>
                </a:lnTo>
                <a:lnTo>
                  <a:pt x="308" y="92"/>
                </a:lnTo>
                <a:lnTo>
                  <a:pt x="308" y="92"/>
                </a:lnTo>
                <a:lnTo>
                  <a:pt x="301" y="105"/>
                </a:lnTo>
                <a:lnTo>
                  <a:pt x="297" y="117"/>
                </a:lnTo>
                <a:lnTo>
                  <a:pt x="294" y="132"/>
                </a:lnTo>
                <a:lnTo>
                  <a:pt x="291" y="153"/>
                </a:lnTo>
                <a:lnTo>
                  <a:pt x="291" y="153"/>
                </a:lnTo>
                <a:lnTo>
                  <a:pt x="286" y="215"/>
                </a:lnTo>
                <a:lnTo>
                  <a:pt x="283" y="253"/>
                </a:lnTo>
                <a:lnTo>
                  <a:pt x="283" y="253"/>
                </a:lnTo>
                <a:lnTo>
                  <a:pt x="299" y="265"/>
                </a:lnTo>
                <a:lnTo>
                  <a:pt x="310" y="273"/>
                </a:lnTo>
                <a:lnTo>
                  <a:pt x="313" y="276"/>
                </a:lnTo>
                <a:lnTo>
                  <a:pt x="314" y="276"/>
                </a:lnTo>
                <a:lnTo>
                  <a:pt x="314" y="329"/>
                </a:lnTo>
                <a:lnTo>
                  <a:pt x="314" y="329"/>
                </a:lnTo>
                <a:lnTo>
                  <a:pt x="324" y="333"/>
                </a:lnTo>
                <a:lnTo>
                  <a:pt x="329" y="336"/>
                </a:lnTo>
                <a:lnTo>
                  <a:pt x="330" y="336"/>
                </a:lnTo>
                <a:lnTo>
                  <a:pt x="330" y="337"/>
                </a:lnTo>
                <a:lnTo>
                  <a:pt x="330" y="337"/>
                </a:lnTo>
                <a:lnTo>
                  <a:pt x="328" y="339"/>
                </a:lnTo>
                <a:lnTo>
                  <a:pt x="324" y="343"/>
                </a:lnTo>
                <a:lnTo>
                  <a:pt x="313" y="356"/>
                </a:lnTo>
                <a:lnTo>
                  <a:pt x="299" y="375"/>
                </a:lnTo>
                <a:lnTo>
                  <a:pt x="299" y="375"/>
                </a:lnTo>
                <a:lnTo>
                  <a:pt x="289" y="376"/>
                </a:lnTo>
                <a:lnTo>
                  <a:pt x="266" y="380"/>
                </a:lnTo>
                <a:lnTo>
                  <a:pt x="250" y="384"/>
                </a:lnTo>
                <a:lnTo>
                  <a:pt x="235" y="389"/>
                </a:lnTo>
                <a:lnTo>
                  <a:pt x="221" y="396"/>
                </a:lnTo>
                <a:lnTo>
                  <a:pt x="214" y="401"/>
                </a:lnTo>
                <a:lnTo>
                  <a:pt x="207" y="405"/>
                </a:lnTo>
                <a:lnTo>
                  <a:pt x="207" y="405"/>
                </a:lnTo>
                <a:lnTo>
                  <a:pt x="202" y="412"/>
                </a:lnTo>
                <a:lnTo>
                  <a:pt x="197" y="419"/>
                </a:lnTo>
                <a:lnTo>
                  <a:pt x="193" y="427"/>
                </a:lnTo>
                <a:lnTo>
                  <a:pt x="189" y="435"/>
                </a:lnTo>
                <a:lnTo>
                  <a:pt x="183" y="454"/>
                </a:lnTo>
                <a:lnTo>
                  <a:pt x="179" y="472"/>
                </a:lnTo>
                <a:lnTo>
                  <a:pt x="178" y="492"/>
                </a:lnTo>
                <a:lnTo>
                  <a:pt x="177" y="510"/>
                </a:lnTo>
                <a:lnTo>
                  <a:pt x="177" y="536"/>
                </a:lnTo>
                <a:lnTo>
                  <a:pt x="177" y="536"/>
                </a:lnTo>
                <a:lnTo>
                  <a:pt x="179" y="552"/>
                </a:lnTo>
                <a:lnTo>
                  <a:pt x="185" y="578"/>
                </a:lnTo>
                <a:lnTo>
                  <a:pt x="201" y="646"/>
                </a:lnTo>
                <a:lnTo>
                  <a:pt x="210" y="682"/>
                </a:lnTo>
                <a:lnTo>
                  <a:pt x="217" y="714"/>
                </a:lnTo>
                <a:lnTo>
                  <a:pt x="222" y="742"/>
                </a:lnTo>
                <a:lnTo>
                  <a:pt x="223" y="751"/>
                </a:lnTo>
                <a:lnTo>
                  <a:pt x="222" y="759"/>
                </a:lnTo>
                <a:lnTo>
                  <a:pt x="222" y="759"/>
                </a:lnTo>
                <a:lnTo>
                  <a:pt x="214" y="849"/>
                </a:lnTo>
                <a:lnTo>
                  <a:pt x="207" y="919"/>
                </a:lnTo>
                <a:lnTo>
                  <a:pt x="207" y="919"/>
                </a:lnTo>
                <a:lnTo>
                  <a:pt x="191" y="1050"/>
                </a:lnTo>
                <a:lnTo>
                  <a:pt x="191" y="1050"/>
                </a:lnTo>
                <a:lnTo>
                  <a:pt x="186" y="1049"/>
                </a:lnTo>
                <a:lnTo>
                  <a:pt x="171" y="1046"/>
                </a:lnTo>
                <a:lnTo>
                  <a:pt x="153" y="1042"/>
                </a:lnTo>
                <a:lnTo>
                  <a:pt x="145" y="1038"/>
                </a:lnTo>
                <a:lnTo>
                  <a:pt x="138" y="1034"/>
                </a:lnTo>
                <a:lnTo>
                  <a:pt x="138" y="1034"/>
                </a:lnTo>
                <a:lnTo>
                  <a:pt x="133" y="1030"/>
                </a:lnTo>
                <a:lnTo>
                  <a:pt x="127" y="1027"/>
                </a:lnTo>
                <a:lnTo>
                  <a:pt x="117" y="1023"/>
                </a:lnTo>
                <a:lnTo>
                  <a:pt x="113" y="1022"/>
                </a:lnTo>
                <a:lnTo>
                  <a:pt x="110" y="1019"/>
                </a:lnTo>
                <a:lnTo>
                  <a:pt x="107" y="1015"/>
                </a:lnTo>
                <a:lnTo>
                  <a:pt x="107" y="1011"/>
                </a:lnTo>
                <a:lnTo>
                  <a:pt x="107" y="1011"/>
                </a:lnTo>
                <a:lnTo>
                  <a:pt x="110" y="994"/>
                </a:lnTo>
                <a:lnTo>
                  <a:pt x="113" y="971"/>
                </a:lnTo>
                <a:lnTo>
                  <a:pt x="113" y="959"/>
                </a:lnTo>
                <a:lnTo>
                  <a:pt x="111" y="950"/>
                </a:lnTo>
                <a:lnTo>
                  <a:pt x="110" y="947"/>
                </a:lnTo>
                <a:lnTo>
                  <a:pt x="107" y="945"/>
                </a:lnTo>
                <a:lnTo>
                  <a:pt x="105" y="943"/>
                </a:lnTo>
                <a:lnTo>
                  <a:pt x="100" y="942"/>
                </a:lnTo>
                <a:lnTo>
                  <a:pt x="100" y="942"/>
                </a:lnTo>
                <a:lnTo>
                  <a:pt x="91" y="945"/>
                </a:lnTo>
                <a:lnTo>
                  <a:pt x="84" y="949"/>
                </a:lnTo>
                <a:lnTo>
                  <a:pt x="78" y="954"/>
                </a:lnTo>
                <a:lnTo>
                  <a:pt x="72" y="962"/>
                </a:lnTo>
                <a:lnTo>
                  <a:pt x="67" y="970"/>
                </a:lnTo>
                <a:lnTo>
                  <a:pt x="64" y="981"/>
                </a:lnTo>
                <a:lnTo>
                  <a:pt x="62" y="991"/>
                </a:lnTo>
                <a:lnTo>
                  <a:pt x="62" y="1003"/>
                </a:lnTo>
                <a:lnTo>
                  <a:pt x="62" y="1003"/>
                </a:lnTo>
                <a:lnTo>
                  <a:pt x="63" y="1027"/>
                </a:lnTo>
                <a:lnTo>
                  <a:pt x="64" y="1049"/>
                </a:lnTo>
                <a:lnTo>
                  <a:pt x="64" y="1068"/>
                </a:lnTo>
                <a:lnTo>
                  <a:pt x="63" y="1074"/>
                </a:lnTo>
                <a:lnTo>
                  <a:pt x="62" y="1081"/>
                </a:lnTo>
                <a:lnTo>
                  <a:pt x="62" y="1081"/>
                </a:lnTo>
                <a:lnTo>
                  <a:pt x="60" y="1086"/>
                </a:lnTo>
                <a:lnTo>
                  <a:pt x="60" y="1093"/>
                </a:lnTo>
                <a:lnTo>
                  <a:pt x="62" y="1109"/>
                </a:lnTo>
                <a:lnTo>
                  <a:pt x="62" y="1118"/>
                </a:lnTo>
                <a:lnTo>
                  <a:pt x="59" y="1128"/>
                </a:lnTo>
                <a:lnTo>
                  <a:pt x="55" y="1138"/>
                </a:lnTo>
                <a:lnTo>
                  <a:pt x="46" y="1149"/>
                </a:lnTo>
                <a:lnTo>
                  <a:pt x="46" y="1149"/>
                </a:lnTo>
                <a:lnTo>
                  <a:pt x="36" y="1161"/>
                </a:lnTo>
                <a:lnTo>
                  <a:pt x="28" y="1173"/>
                </a:lnTo>
                <a:lnTo>
                  <a:pt x="14" y="1197"/>
                </a:lnTo>
                <a:lnTo>
                  <a:pt x="8" y="1209"/>
                </a:lnTo>
                <a:lnTo>
                  <a:pt x="4" y="1218"/>
                </a:lnTo>
                <a:lnTo>
                  <a:pt x="2" y="1226"/>
                </a:lnTo>
                <a:lnTo>
                  <a:pt x="0" y="1234"/>
                </a:lnTo>
                <a:lnTo>
                  <a:pt x="0" y="1234"/>
                </a:lnTo>
                <a:lnTo>
                  <a:pt x="0" y="1237"/>
                </a:lnTo>
                <a:lnTo>
                  <a:pt x="3" y="1241"/>
                </a:lnTo>
                <a:lnTo>
                  <a:pt x="8" y="1249"/>
                </a:lnTo>
                <a:lnTo>
                  <a:pt x="27" y="1269"/>
                </a:lnTo>
                <a:lnTo>
                  <a:pt x="36" y="1280"/>
                </a:lnTo>
                <a:lnTo>
                  <a:pt x="43" y="1290"/>
                </a:lnTo>
                <a:lnTo>
                  <a:pt x="46" y="1296"/>
                </a:lnTo>
                <a:lnTo>
                  <a:pt x="47" y="1301"/>
                </a:lnTo>
                <a:lnTo>
                  <a:pt x="47" y="1305"/>
                </a:lnTo>
                <a:lnTo>
                  <a:pt x="46" y="1310"/>
                </a:lnTo>
                <a:lnTo>
                  <a:pt x="46" y="1310"/>
                </a:lnTo>
                <a:lnTo>
                  <a:pt x="43" y="1320"/>
                </a:lnTo>
                <a:lnTo>
                  <a:pt x="42" y="1328"/>
                </a:lnTo>
                <a:lnTo>
                  <a:pt x="42" y="1337"/>
                </a:lnTo>
                <a:lnTo>
                  <a:pt x="43" y="1347"/>
                </a:lnTo>
                <a:lnTo>
                  <a:pt x="46" y="1357"/>
                </a:lnTo>
                <a:lnTo>
                  <a:pt x="51" y="1368"/>
                </a:lnTo>
                <a:lnTo>
                  <a:pt x="59" y="1381"/>
                </a:lnTo>
                <a:lnTo>
                  <a:pt x="70" y="1395"/>
                </a:lnTo>
                <a:lnTo>
                  <a:pt x="70" y="1395"/>
                </a:lnTo>
                <a:lnTo>
                  <a:pt x="75" y="1403"/>
                </a:lnTo>
                <a:lnTo>
                  <a:pt x="82" y="1408"/>
                </a:lnTo>
                <a:lnTo>
                  <a:pt x="90" y="1413"/>
                </a:lnTo>
                <a:lnTo>
                  <a:pt x="98" y="1419"/>
                </a:lnTo>
                <a:lnTo>
                  <a:pt x="115" y="1427"/>
                </a:lnTo>
                <a:lnTo>
                  <a:pt x="133" y="1431"/>
                </a:lnTo>
                <a:lnTo>
                  <a:pt x="150" y="1433"/>
                </a:lnTo>
                <a:lnTo>
                  <a:pt x="166" y="1433"/>
                </a:lnTo>
                <a:lnTo>
                  <a:pt x="181" y="1431"/>
                </a:lnTo>
                <a:lnTo>
                  <a:pt x="187" y="1428"/>
                </a:lnTo>
                <a:lnTo>
                  <a:pt x="191" y="1425"/>
                </a:lnTo>
                <a:lnTo>
                  <a:pt x="191" y="1425"/>
                </a:lnTo>
                <a:lnTo>
                  <a:pt x="211" y="1413"/>
                </a:lnTo>
                <a:lnTo>
                  <a:pt x="229" y="1400"/>
                </a:lnTo>
                <a:lnTo>
                  <a:pt x="246" y="1387"/>
                </a:lnTo>
                <a:lnTo>
                  <a:pt x="283" y="1503"/>
                </a:lnTo>
                <a:lnTo>
                  <a:pt x="283" y="1503"/>
                </a:lnTo>
                <a:lnTo>
                  <a:pt x="290" y="1565"/>
                </a:lnTo>
                <a:lnTo>
                  <a:pt x="293" y="1615"/>
                </a:lnTo>
                <a:lnTo>
                  <a:pt x="293" y="1635"/>
                </a:lnTo>
                <a:lnTo>
                  <a:pt x="291" y="1648"/>
                </a:lnTo>
                <a:lnTo>
                  <a:pt x="291" y="1648"/>
                </a:lnTo>
                <a:lnTo>
                  <a:pt x="289" y="1656"/>
                </a:lnTo>
                <a:lnTo>
                  <a:pt x="286" y="1664"/>
                </a:lnTo>
                <a:lnTo>
                  <a:pt x="279" y="1679"/>
                </a:lnTo>
                <a:lnTo>
                  <a:pt x="273" y="1695"/>
                </a:lnTo>
                <a:lnTo>
                  <a:pt x="270" y="1704"/>
                </a:lnTo>
                <a:lnTo>
                  <a:pt x="269" y="1716"/>
                </a:lnTo>
                <a:lnTo>
                  <a:pt x="269" y="1716"/>
                </a:lnTo>
                <a:lnTo>
                  <a:pt x="265" y="1744"/>
                </a:lnTo>
                <a:lnTo>
                  <a:pt x="259" y="1774"/>
                </a:lnTo>
                <a:lnTo>
                  <a:pt x="254" y="1799"/>
                </a:lnTo>
                <a:lnTo>
                  <a:pt x="250" y="1808"/>
                </a:lnTo>
                <a:lnTo>
                  <a:pt x="246" y="1816"/>
                </a:lnTo>
                <a:lnTo>
                  <a:pt x="246" y="1816"/>
                </a:lnTo>
                <a:lnTo>
                  <a:pt x="239" y="1828"/>
                </a:lnTo>
                <a:lnTo>
                  <a:pt x="231" y="1850"/>
                </a:lnTo>
                <a:lnTo>
                  <a:pt x="211" y="1908"/>
                </a:lnTo>
                <a:lnTo>
                  <a:pt x="193" y="1969"/>
                </a:lnTo>
                <a:lnTo>
                  <a:pt x="187" y="1993"/>
                </a:lnTo>
                <a:lnTo>
                  <a:pt x="185" y="2009"/>
                </a:lnTo>
                <a:lnTo>
                  <a:pt x="185" y="2009"/>
                </a:lnTo>
                <a:lnTo>
                  <a:pt x="183" y="2034"/>
                </a:lnTo>
                <a:lnTo>
                  <a:pt x="183" y="2065"/>
                </a:lnTo>
                <a:lnTo>
                  <a:pt x="185" y="2099"/>
                </a:lnTo>
                <a:lnTo>
                  <a:pt x="185" y="2099"/>
                </a:lnTo>
                <a:lnTo>
                  <a:pt x="186" y="2113"/>
                </a:lnTo>
                <a:lnTo>
                  <a:pt x="187" y="2122"/>
                </a:lnTo>
                <a:lnTo>
                  <a:pt x="186" y="2127"/>
                </a:lnTo>
                <a:lnTo>
                  <a:pt x="185" y="2130"/>
                </a:lnTo>
                <a:lnTo>
                  <a:pt x="185" y="2130"/>
                </a:lnTo>
                <a:lnTo>
                  <a:pt x="178" y="2141"/>
                </a:lnTo>
                <a:lnTo>
                  <a:pt x="170" y="2158"/>
                </a:lnTo>
                <a:lnTo>
                  <a:pt x="166" y="2167"/>
                </a:lnTo>
                <a:lnTo>
                  <a:pt x="163" y="2178"/>
                </a:lnTo>
                <a:lnTo>
                  <a:pt x="162" y="2189"/>
                </a:lnTo>
                <a:lnTo>
                  <a:pt x="162" y="2199"/>
                </a:lnTo>
                <a:lnTo>
                  <a:pt x="162" y="2199"/>
                </a:lnTo>
                <a:lnTo>
                  <a:pt x="163" y="2209"/>
                </a:lnTo>
                <a:lnTo>
                  <a:pt x="167" y="2217"/>
                </a:lnTo>
                <a:lnTo>
                  <a:pt x="171" y="2224"/>
                </a:lnTo>
                <a:lnTo>
                  <a:pt x="178" y="2229"/>
                </a:lnTo>
                <a:lnTo>
                  <a:pt x="187" y="2236"/>
                </a:lnTo>
                <a:lnTo>
                  <a:pt x="191" y="2238"/>
                </a:lnTo>
                <a:lnTo>
                  <a:pt x="230" y="2238"/>
                </a:lnTo>
                <a:lnTo>
                  <a:pt x="230" y="2238"/>
                </a:lnTo>
                <a:lnTo>
                  <a:pt x="225" y="2261"/>
                </a:lnTo>
                <a:lnTo>
                  <a:pt x="222" y="2281"/>
                </a:lnTo>
                <a:lnTo>
                  <a:pt x="222" y="2290"/>
                </a:lnTo>
                <a:lnTo>
                  <a:pt x="222" y="2300"/>
                </a:lnTo>
                <a:lnTo>
                  <a:pt x="222" y="2300"/>
                </a:lnTo>
                <a:lnTo>
                  <a:pt x="225" y="2304"/>
                </a:lnTo>
                <a:lnTo>
                  <a:pt x="229" y="2306"/>
                </a:lnTo>
                <a:lnTo>
                  <a:pt x="235" y="2309"/>
                </a:lnTo>
                <a:lnTo>
                  <a:pt x="243" y="2312"/>
                </a:lnTo>
                <a:lnTo>
                  <a:pt x="263" y="2316"/>
                </a:lnTo>
                <a:lnTo>
                  <a:pt x="285" y="2318"/>
                </a:lnTo>
                <a:lnTo>
                  <a:pt x="326" y="2322"/>
                </a:lnTo>
                <a:lnTo>
                  <a:pt x="345" y="2322"/>
                </a:lnTo>
                <a:lnTo>
                  <a:pt x="345" y="2322"/>
                </a:lnTo>
                <a:lnTo>
                  <a:pt x="380" y="2321"/>
                </a:lnTo>
                <a:lnTo>
                  <a:pt x="456" y="2318"/>
                </a:lnTo>
                <a:lnTo>
                  <a:pt x="498" y="2317"/>
                </a:lnTo>
                <a:lnTo>
                  <a:pt x="537" y="2314"/>
                </a:lnTo>
                <a:lnTo>
                  <a:pt x="567" y="2310"/>
                </a:lnTo>
                <a:lnTo>
                  <a:pt x="577" y="2309"/>
                </a:lnTo>
                <a:lnTo>
                  <a:pt x="583" y="2308"/>
                </a:lnTo>
                <a:lnTo>
                  <a:pt x="583" y="2308"/>
                </a:lnTo>
                <a:lnTo>
                  <a:pt x="591" y="2302"/>
                </a:lnTo>
                <a:lnTo>
                  <a:pt x="599" y="2294"/>
                </a:lnTo>
                <a:lnTo>
                  <a:pt x="605" y="2286"/>
                </a:lnTo>
                <a:lnTo>
                  <a:pt x="611" y="2277"/>
                </a:lnTo>
                <a:lnTo>
                  <a:pt x="613" y="2268"/>
                </a:lnTo>
                <a:lnTo>
                  <a:pt x="615" y="2258"/>
                </a:lnTo>
                <a:lnTo>
                  <a:pt x="613" y="2253"/>
                </a:lnTo>
                <a:lnTo>
                  <a:pt x="612" y="2248"/>
                </a:lnTo>
                <a:lnTo>
                  <a:pt x="609" y="2242"/>
                </a:lnTo>
                <a:lnTo>
                  <a:pt x="605" y="2238"/>
                </a:lnTo>
                <a:lnTo>
                  <a:pt x="605" y="2238"/>
                </a:lnTo>
                <a:lnTo>
                  <a:pt x="601" y="2234"/>
                </a:lnTo>
                <a:lnTo>
                  <a:pt x="596" y="2232"/>
                </a:lnTo>
                <a:lnTo>
                  <a:pt x="591" y="2229"/>
                </a:lnTo>
                <a:lnTo>
                  <a:pt x="585" y="2228"/>
                </a:lnTo>
                <a:lnTo>
                  <a:pt x="572" y="2226"/>
                </a:lnTo>
                <a:lnTo>
                  <a:pt x="559" y="2228"/>
                </a:lnTo>
                <a:lnTo>
                  <a:pt x="545" y="2229"/>
                </a:lnTo>
                <a:lnTo>
                  <a:pt x="533" y="2229"/>
                </a:lnTo>
                <a:lnTo>
                  <a:pt x="523" y="2228"/>
                </a:lnTo>
                <a:lnTo>
                  <a:pt x="517" y="2225"/>
                </a:lnTo>
                <a:lnTo>
                  <a:pt x="515" y="2222"/>
                </a:lnTo>
                <a:lnTo>
                  <a:pt x="515" y="2222"/>
                </a:lnTo>
                <a:lnTo>
                  <a:pt x="497" y="2209"/>
                </a:lnTo>
                <a:lnTo>
                  <a:pt x="480" y="2197"/>
                </a:lnTo>
                <a:lnTo>
                  <a:pt x="460" y="2185"/>
                </a:lnTo>
                <a:lnTo>
                  <a:pt x="460" y="2185"/>
                </a:lnTo>
                <a:lnTo>
                  <a:pt x="458" y="2177"/>
                </a:lnTo>
                <a:lnTo>
                  <a:pt x="458" y="2170"/>
                </a:lnTo>
                <a:lnTo>
                  <a:pt x="460" y="2161"/>
                </a:lnTo>
                <a:lnTo>
                  <a:pt x="460" y="2161"/>
                </a:lnTo>
                <a:lnTo>
                  <a:pt x="468" y="2143"/>
                </a:lnTo>
                <a:lnTo>
                  <a:pt x="472" y="2134"/>
                </a:lnTo>
                <a:lnTo>
                  <a:pt x="476" y="2123"/>
                </a:lnTo>
                <a:lnTo>
                  <a:pt x="476" y="2123"/>
                </a:lnTo>
                <a:lnTo>
                  <a:pt x="481" y="2087"/>
                </a:lnTo>
                <a:lnTo>
                  <a:pt x="490" y="2022"/>
                </a:lnTo>
                <a:lnTo>
                  <a:pt x="500" y="1954"/>
                </a:lnTo>
                <a:lnTo>
                  <a:pt x="507" y="1908"/>
                </a:lnTo>
                <a:lnTo>
                  <a:pt x="507" y="1908"/>
                </a:lnTo>
                <a:lnTo>
                  <a:pt x="509" y="1887"/>
                </a:lnTo>
                <a:lnTo>
                  <a:pt x="511" y="1868"/>
                </a:lnTo>
                <a:lnTo>
                  <a:pt x="511" y="1854"/>
                </a:lnTo>
                <a:lnTo>
                  <a:pt x="515" y="1839"/>
                </a:lnTo>
                <a:lnTo>
                  <a:pt x="515" y="1839"/>
                </a:lnTo>
                <a:lnTo>
                  <a:pt x="517" y="1832"/>
                </a:lnTo>
                <a:lnTo>
                  <a:pt x="520" y="1827"/>
                </a:lnTo>
                <a:lnTo>
                  <a:pt x="529" y="1818"/>
                </a:lnTo>
                <a:lnTo>
                  <a:pt x="533" y="1812"/>
                </a:lnTo>
                <a:lnTo>
                  <a:pt x="536" y="1807"/>
                </a:lnTo>
                <a:lnTo>
                  <a:pt x="537" y="1800"/>
                </a:lnTo>
                <a:lnTo>
                  <a:pt x="537" y="1794"/>
                </a:lnTo>
                <a:lnTo>
                  <a:pt x="537" y="1794"/>
                </a:lnTo>
                <a:lnTo>
                  <a:pt x="537" y="1782"/>
                </a:lnTo>
                <a:lnTo>
                  <a:pt x="539" y="1763"/>
                </a:lnTo>
                <a:lnTo>
                  <a:pt x="547" y="1716"/>
                </a:lnTo>
                <a:lnTo>
                  <a:pt x="560" y="1655"/>
                </a:lnTo>
                <a:lnTo>
                  <a:pt x="560" y="1655"/>
                </a:lnTo>
                <a:lnTo>
                  <a:pt x="568" y="1636"/>
                </a:lnTo>
                <a:lnTo>
                  <a:pt x="584" y="1591"/>
                </a:lnTo>
                <a:lnTo>
                  <a:pt x="595" y="1563"/>
                </a:lnTo>
                <a:lnTo>
                  <a:pt x="603" y="1535"/>
                </a:lnTo>
                <a:lnTo>
                  <a:pt x="609" y="1509"/>
                </a:lnTo>
                <a:lnTo>
                  <a:pt x="613" y="1487"/>
                </a:lnTo>
                <a:lnTo>
                  <a:pt x="613" y="1487"/>
                </a:lnTo>
                <a:lnTo>
                  <a:pt x="616" y="1467"/>
                </a:lnTo>
                <a:lnTo>
                  <a:pt x="620" y="1448"/>
                </a:lnTo>
                <a:lnTo>
                  <a:pt x="627" y="1413"/>
                </a:lnTo>
                <a:lnTo>
                  <a:pt x="636" y="1380"/>
                </a:lnTo>
                <a:lnTo>
                  <a:pt x="636" y="1380"/>
                </a:lnTo>
                <a:lnTo>
                  <a:pt x="637" y="1357"/>
                </a:lnTo>
                <a:lnTo>
                  <a:pt x="640" y="1337"/>
                </a:lnTo>
                <a:lnTo>
                  <a:pt x="641" y="1328"/>
                </a:lnTo>
                <a:lnTo>
                  <a:pt x="644" y="1318"/>
                </a:lnTo>
                <a:lnTo>
                  <a:pt x="644" y="1318"/>
                </a:lnTo>
                <a:lnTo>
                  <a:pt x="647" y="1306"/>
                </a:lnTo>
                <a:lnTo>
                  <a:pt x="647" y="1289"/>
                </a:lnTo>
                <a:lnTo>
                  <a:pt x="647" y="1248"/>
                </a:lnTo>
                <a:lnTo>
                  <a:pt x="645" y="1212"/>
                </a:lnTo>
                <a:lnTo>
                  <a:pt x="644" y="1196"/>
                </a:lnTo>
                <a:lnTo>
                  <a:pt x="644" y="1196"/>
                </a:lnTo>
                <a:lnTo>
                  <a:pt x="647" y="1194"/>
                </a:lnTo>
                <a:lnTo>
                  <a:pt x="652" y="1189"/>
                </a:lnTo>
                <a:lnTo>
                  <a:pt x="656" y="1185"/>
                </a:lnTo>
                <a:lnTo>
                  <a:pt x="657" y="1180"/>
                </a:lnTo>
                <a:lnTo>
                  <a:pt x="659" y="1173"/>
                </a:lnTo>
                <a:lnTo>
                  <a:pt x="660" y="1165"/>
                </a:lnTo>
                <a:lnTo>
                  <a:pt x="660" y="1165"/>
                </a:lnTo>
                <a:lnTo>
                  <a:pt x="659" y="1101"/>
                </a:lnTo>
                <a:lnTo>
                  <a:pt x="657" y="978"/>
                </a:lnTo>
                <a:lnTo>
                  <a:pt x="656" y="854"/>
                </a:lnTo>
                <a:lnTo>
                  <a:pt x="655" y="807"/>
                </a:lnTo>
                <a:lnTo>
                  <a:pt x="652" y="782"/>
                </a:lnTo>
                <a:lnTo>
                  <a:pt x="652" y="782"/>
                </a:lnTo>
                <a:lnTo>
                  <a:pt x="643" y="749"/>
                </a:lnTo>
                <a:lnTo>
                  <a:pt x="633" y="710"/>
                </a:lnTo>
                <a:lnTo>
                  <a:pt x="631" y="692"/>
                </a:lnTo>
                <a:lnTo>
                  <a:pt x="629" y="676"/>
                </a:lnTo>
                <a:lnTo>
                  <a:pt x="629" y="671"/>
                </a:lnTo>
                <a:lnTo>
                  <a:pt x="631" y="666"/>
                </a:lnTo>
                <a:lnTo>
                  <a:pt x="633" y="662"/>
                </a:lnTo>
                <a:lnTo>
                  <a:pt x="636" y="659"/>
                </a:lnTo>
                <a:lnTo>
                  <a:pt x="636" y="659"/>
                </a:lnTo>
                <a:lnTo>
                  <a:pt x="647" y="656"/>
                </a:lnTo>
                <a:lnTo>
                  <a:pt x="659" y="654"/>
                </a:lnTo>
                <a:lnTo>
                  <a:pt x="673" y="654"/>
                </a:lnTo>
                <a:lnTo>
                  <a:pt x="688" y="654"/>
                </a:lnTo>
                <a:lnTo>
                  <a:pt x="718" y="655"/>
                </a:lnTo>
                <a:lnTo>
                  <a:pt x="728" y="656"/>
                </a:lnTo>
                <a:lnTo>
                  <a:pt x="736" y="659"/>
                </a:lnTo>
                <a:lnTo>
                  <a:pt x="736" y="659"/>
                </a:lnTo>
                <a:lnTo>
                  <a:pt x="762" y="668"/>
                </a:lnTo>
                <a:lnTo>
                  <a:pt x="767" y="670"/>
                </a:lnTo>
                <a:lnTo>
                  <a:pt x="771" y="670"/>
                </a:lnTo>
                <a:lnTo>
                  <a:pt x="774" y="670"/>
                </a:lnTo>
                <a:lnTo>
                  <a:pt x="775" y="667"/>
                </a:lnTo>
                <a:lnTo>
                  <a:pt x="775" y="667"/>
                </a:lnTo>
                <a:lnTo>
                  <a:pt x="776" y="654"/>
                </a:lnTo>
                <a:lnTo>
                  <a:pt x="779" y="636"/>
                </a:lnTo>
                <a:lnTo>
                  <a:pt x="782" y="612"/>
                </a:lnTo>
                <a:lnTo>
                  <a:pt x="782" y="612"/>
                </a:lnTo>
                <a:lnTo>
                  <a:pt x="800" y="610"/>
                </a:lnTo>
                <a:lnTo>
                  <a:pt x="820" y="606"/>
                </a:lnTo>
                <a:lnTo>
                  <a:pt x="842" y="600"/>
                </a:lnTo>
                <a:lnTo>
                  <a:pt x="866" y="594"/>
                </a:lnTo>
                <a:lnTo>
                  <a:pt x="876" y="588"/>
                </a:lnTo>
                <a:lnTo>
                  <a:pt x="886" y="584"/>
                </a:lnTo>
                <a:lnTo>
                  <a:pt x="895" y="579"/>
                </a:lnTo>
                <a:lnTo>
                  <a:pt x="903" y="572"/>
                </a:lnTo>
                <a:lnTo>
                  <a:pt x="909" y="566"/>
                </a:lnTo>
                <a:lnTo>
                  <a:pt x="913" y="559"/>
                </a:lnTo>
                <a:lnTo>
                  <a:pt x="913" y="559"/>
                </a:lnTo>
                <a:lnTo>
                  <a:pt x="914" y="551"/>
                </a:lnTo>
                <a:lnTo>
                  <a:pt x="914" y="540"/>
                </a:lnTo>
                <a:lnTo>
                  <a:pt x="911" y="528"/>
                </a:lnTo>
                <a:lnTo>
                  <a:pt x="907" y="515"/>
                </a:lnTo>
                <a:lnTo>
                  <a:pt x="895" y="486"/>
                </a:lnTo>
                <a:lnTo>
                  <a:pt x="882" y="455"/>
                </a:lnTo>
                <a:lnTo>
                  <a:pt x="855" y="400"/>
                </a:lnTo>
                <a:lnTo>
                  <a:pt x="846" y="383"/>
                </a:lnTo>
                <a:lnTo>
                  <a:pt x="843" y="375"/>
                </a:lnTo>
                <a:lnTo>
                  <a:pt x="843" y="375"/>
                </a:lnTo>
                <a:lnTo>
                  <a:pt x="843" y="372"/>
                </a:lnTo>
                <a:lnTo>
                  <a:pt x="842" y="367"/>
                </a:lnTo>
                <a:lnTo>
                  <a:pt x="836" y="355"/>
                </a:lnTo>
                <a:lnTo>
                  <a:pt x="828" y="337"/>
                </a:lnTo>
                <a:lnTo>
                  <a:pt x="812" y="291"/>
                </a:lnTo>
                <a:lnTo>
                  <a:pt x="812" y="291"/>
                </a:lnTo>
                <a:lnTo>
                  <a:pt x="815" y="288"/>
                </a:lnTo>
                <a:lnTo>
                  <a:pt x="818" y="283"/>
                </a:lnTo>
                <a:lnTo>
                  <a:pt x="820" y="276"/>
                </a:lnTo>
                <a:lnTo>
                  <a:pt x="820" y="276"/>
                </a:lnTo>
                <a:lnTo>
                  <a:pt x="820" y="271"/>
                </a:lnTo>
                <a:lnTo>
                  <a:pt x="820" y="263"/>
                </a:lnTo>
                <a:lnTo>
                  <a:pt x="818" y="244"/>
                </a:lnTo>
                <a:lnTo>
                  <a:pt x="812" y="223"/>
                </a:lnTo>
                <a:lnTo>
                  <a:pt x="790" y="192"/>
                </a:lnTo>
                <a:lnTo>
                  <a:pt x="790" y="192"/>
                </a:lnTo>
                <a:lnTo>
                  <a:pt x="791" y="189"/>
                </a:lnTo>
                <a:lnTo>
                  <a:pt x="791" y="187"/>
                </a:lnTo>
                <a:lnTo>
                  <a:pt x="790" y="184"/>
                </a:lnTo>
                <a:lnTo>
                  <a:pt x="788" y="181"/>
                </a:lnTo>
                <a:lnTo>
                  <a:pt x="786" y="179"/>
                </a:lnTo>
                <a:lnTo>
                  <a:pt x="782" y="176"/>
                </a:lnTo>
                <a:lnTo>
                  <a:pt x="782" y="176"/>
                </a:lnTo>
                <a:lnTo>
                  <a:pt x="776" y="175"/>
                </a:lnTo>
                <a:lnTo>
                  <a:pt x="771" y="173"/>
                </a:lnTo>
                <a:lnTo>
                  <a:pt x="758" y="173"/>
                </a:lnTo>
                <a:lnTo>
                  <a:pt x="744" y="176"/>
                </a:lnTo>
                <a:lnTo>
                  <a:pt x="744" y="176"/>
                </a:lnTo>
                <a:lnTo>
                  <a:pt x="748" y="173"/>
                </a:lnTo>
                <a:lnTo>
                  <a:pt x="756" y="168"/>
                </a:lnTo>
                <a:lnTo>
                  <a:pt x="760" y="164"/>
                </a:lnTo>
                <a:lnTo>
                  <a:pt x="763" y="160"/>
                </a:lnTo>
                <a:lnTo>
                  <a:pt x="763" y="156"/>
                </a:lnTo>
                <a:lnTo>
                  <a:pt x="759" y="153"/>
                </a:lnTo>
                <a:lnTo>
                  <a:pt x="759" y="153"/>
                </a:lnTo>
                <a:lnTo>
                  <a:pt x="748" y="149"/>
                </a:lnTo>
                <a:lnTo>
                  <a:pt x="739" y="147"/>
                </a:lnTo>
                <a:lnTo>
                  <a:pt x="728" y="145"/>
                </a:lnTo>
                <a:lnTo>
                  <a:pt x="714" y="168"/>
                </a:lnTo>
                <a:lnTo>
                  <a:pt x="683" y="168"/>
                </a:lnTo>
                <a:lnTo>
                  <a:pt x="683" y="168"/>
                </a:lnTo>
                <a:lnTo>
                  <a:pt x="689" y="157"/>
                </a:lnTo>
                <a:lnTo>
                  <a:pt x="692" y="149"/>
                </a:lnTo>
                <a:lnTo>
                  <a:pt x="692" y="147"/>
                </a:lnTo>
                <a:lnTo>
                  <a:pt x="689" y="145"/>
                </a:lnTo>
                <a:lnTo>
                  <a:pt x="689" y="145"/>
                </a:lnTo>
                <a:lnTo>
                  <a:pt x="683" y="147"/>
                </a:lnTo>
                <a:lnTo>
                  <a:pt x="673" y="151"/>
                </a:lnTo>
                <a:lnTo>
                  <a:pt x="663" y="155"/>
                </a:lnTo>
                <a:lnTo>
                  <a:pt x="635" y="169"/>
                </a:lnTo>
                <a:lnTo>
                  <a:pt x="599" y="199"/>
                </a:lnTo>
                <a:lnTo>
                  <a:pt x="599" y="199"/>
                </a:lnTo>
                <a:lnTo>
                  <a:pt x="575" y="207"/>
                </a:lnTo>
                <a:lnTo>
                  <a:pt x="575" y="207"/>
                </a:lnTo>
                <a:lnTo>
                  <a:pt x="573" y="205"/>
                </a:lnTo>
                <a:lnTo>
                  <a:pt x="573" y="203"/>
                </a:lnTo>
                <a:lnTo>
                  <a:pt x="573" y="192"/>
                </a:lnTo>
                <a:lnTo>
                  <a:pt x="575" y="176"/>
                </a:lnTo>
                <a:lnTo>
                  <a:pt x="575" y="176"/>
                </a:lnTo>
                <a:lnTo>
                  <a:pt x="587" y="173"/>
                </a:lnTo>
                <a:lnTo>
                  <a:pt x="600" y="168"/>
                </a:lnTo>
                <a:lnTo>
                  <a:pt x="613" y="161"/>
                </a:lnTo>
                <a:lnTo>
                  <a:pt x="613" y="161"/>
                </a:lnTo>
                <a:lnTo>
                  <a:pt x="627" y="152"/>
                </a:lnTo>
                <a:lnTo>
                  <a:pt x="632" y="147"/>
                </a:lnTo>
                <a:lnTo>
                  <a:pt x="636" y="141"/>
                </a:lnTo>
                <a:lnTo>
                  <a:pt x="637" y="136"/>
                </a:lnTo>
                <a:lnTo>
                  <a:pt x="637" y="132"/>
                </a:lnTo>
                <a:lnTo>
                  <a:pt x="635" y="126"/>
                </a:lnTo>
                <a:lnTo>
                  <a:pt x="629" y="122"/>
                </a:lnTo>
                <a:lnTo>
                  <a:pt x="629" y="122"/>
                </a:lnTo>
                <a:lnTo>
                  <a:pt x="621" y="118"/>
                </a:lnTo>
                <a:lnTo>
                  <a:pt x="612" y="116"/>
                </a:lnTo>
                <a:lnTo>
                  <a:pt x="604" y="114"/>
                </a:lnTo>
                <a:lnTo>
                  <a:pt x="595" y="114"/>
                </a:lnTo>
                <a:lnTo>
                  <a:pt x="581" y="114"/>
                </a:lnTo>
                <a:lnTo>
                  <a:pt x="575" y="114"/>
                </a:lnTo>
                <a:lnTo>
                  <a:pt x="515" y="53"/>
                </a:lnTo>
                <a:lnTo>
                  <a:pt x="468" y="14"/>
                </a:lnTo>
                <a:lnTo>
                  <a:pt x="437" y="0"/>
                </a:lnTo>
                <a:close/>
                <a:moveTo>
                  <a:pt x="660" y="192"/>
                </a:moveTo>
                <a:lnTo>
                  <a:pt x="660" y="237"/>
                </a:lnTo>
                <a:lnTo>
                  <a:pt x="629" y="245"/>
                </a:lnTo>
                <a:lnTo>
                  <a:pt x="629" y="245"/>
                </a:lnTo>
                <a:lnTo>
                  <a:pt x="617" y="244"/>
                </a:lnTo>
                <a:lnTo>
                  <a:pt x="609" y="241"/>
                </a:lnTo>
                <a:lnTo>
                  <a:pt x="607" y="240"/>
                </a:lnTo>
                <a:lnTo>
                  <a:pt x="605" y="237"/>
                </a:lnTo>
                <a:lnTo>
                  <a:pt x="605" y="237"/>
                </a:lnTo>
                <a:lnTo>
                  <a:pt x="608" y="231"/>
                </a:lnTo>
                <a:lnTo>
                  <a:pt x="613" y="224"/>
                </a:lnTo>
                <a:lnTo>
                  <a:pt x="619" y="216"/>
                </a:lnTo>
                <a:lnTo>
                  <a:pt x="624" y="209"/>
                </a:lnTo>
                <a:lnTo>
                  <a:pt x="624" y="209"/>
                </a:lnTo>
                <a:lnTo>
                  <a:pt x="629" y="205"/>
                </a:lnTo>
                <a:lnTo>
                  <a:pt x="636" y="203"/>
                </a:lnTo>
                <a:lnTo>
                  <a:pt x="644" y="199"/>
                </a:lnTo>
                <a:lnTo>
                  <a:pt x="660" y="192"/>
                </a:lnTo>
                <a:close/>
                <a:moveTo>
                  <a:pt x="706" y="237"/>
                </a:moveTo>
                <a:lnTo>
                  <a:pt x="706" y="237"/>
                </a:lnTo>
                <a:lnTo>
                  <a:pt x="715" y="271"/>
                </a:lnTo>
                <a:lnTo>
                  <a:pt x="726" y="301"/>
                </a:lnTo>
                <a:lnTo>
                  <a:pt x="736" y="329"/>
                </a:lnTo>
                <a:lnTo>
                  <a:pt x="736" y="329"/>
                </a:lnTo>
                <a:lnTo>
                  <a:pt x="746" y="349"/>
                </a:lnTo>
                <a:lnTo>
                  <a:pt x="755" y="363"/>
                </a:lnTo>
                <a:lnTo>
                  <a:pt x="762" y="373"/>
                </a:lnTo>
                <a:lnTo>
                  <a:pt x="767" y="383"/>
                </a:lnTo>
                <a:lnTo>
                  <a:pt x="767" y="383"/>
                </a:lnTo>
                <a:lnTo>
                  <a:pt x="768" y="391"/>
                </a:lnTo>
                <a:lnTo>
                  <a:pt x="770" y="403"/>
                </a:lnTo>
                <a:lnTo>
                  <a:pt x="768" y="433"/>
                </a:lnTo>
                <a:lnTo>
                  <a:pt x="767" y="475"/>
                </a:lnTo>
                <a:lnTo>
                  <a:pt x="767" y="475"/>
                </a:lnTo>
                <a:lnTo>
                  <a:pt x="746" y="476"/>
                </a:lnTo>
                <a:lnTo>
                  <a:pt x="727" y="476"/>
                </a:lnTo>
                <a:lnTo>
                  <a:pt x="719" y="476"/>
                </a:lnTo>
                <a:lnTo>
                  <a:pt x="714" y="475"/>
                </a:lnTo>
                <a:lnTo>
                  <a:pt x="714" y="475"/>
                </a:lnTo>
                <a:lnTo>
                  <a:pt x="699" y="472"/>
                </a:lnTo>
                <a:lnTo>
                  <a:pt x="679" y="471"/>
                </a:lnTo>
                <a:lnTo>
                  <a:pt x="652" y="467"/>
                </a:lnTo>
                <a:lnTo>
                  <a:pt x="637" y="464"/>
                </a:lnTo>
                <a:lnTo>
                  <a:pt x="621" y="460"/>
                </a:lnTo>
                <a:lnTo>
                  <a:pt x="621" y="460"/>
                </a:lnTo>
                <a:lnTo>
                  <a:pt x="604" y="455"/>
                </a:lnTo>
                <a:lnTo>
                  <a:pt x="587" y="452"/>
                </a:lnTo>
                <a:lnTo>
                  <a:pt x="551" y="447"/>
                </a:lnTo>
                <a:lnTo>
                  <a:pt x="524" y="446"/>
                </a:lnTo>
                <a:lnTo>
                  <a:pt x="515" y="444"/>
                </a:lnTo>
                <a:lnTo>
                  <a:pt x="515" y="444"/>
                </a:lnTo>
                <a:lnTo>
                  <a:pt x="507" y="443"/>
                </a:lnTo>
                <a:lnTo>
                  <a:pt x="503" y="442"/>
                </a:lnTo>
                <a:lnTo>
                  <a:pt x="500" y="439"/>
                </a:lnTo>
                <a:lnTo>
                  <a:pt x="498" y="436"/>
                </a:lnTo>
                <a:lnTo>
                  <a:pt x="498" y="436"/>
                </a:lnTo>
                <a:lnTo>
                  <a:pt x="494" y="429"/>
                </a:lnTo>
                <a:lnTo>
                  <a:pt x="490" y="423"/>
                </a:lnTo>
                <a:lnTo>
                  <a:pt x="484" y="413"/>
                </a:lnTo>
                <a:lnTo>
                  <a:pt x="490" y="391"/>
                </a:lnTo>
                <a:lnTo>
                  <a:pt x="490" y="391"/>
                </a:lnTo>
                <a:lnTo>
                  <a:pt x="500" y="383"/>
                </a:lnTo>
                <a:lnTo>
                  <a:pt x="511" y="373"/>
                </a:lnTo>
                <a:lnTo>
                  <a:pt x="521" y="360"/>
                </a:lnTo>
                <a:lnTo>
                  <a:pt x="521" y="360"/>
                </a:lnTo>
                <a:lnTo>
                  <a:pt x="527" y="352"/>
                </a:lnTo>
                <a:lnTo>
                  <a:pt x="532" y="344"/>
                </a:lnTo>
                <a:lnTo>
                  <a:pt x="539" y="327"/>
                </a:lnTo>
                <a:lnTo>
                  <a:pt x="543" y="313"/>
                </a:lnTo>
                <a:lnTo>
                  <a:pt x="544" y="307"/>
                </a:lnTo>
                <a:lnTo>
                  <a:pt x="544" y="307"/>
                </a:lnTo>
                <a:lnTo>
                  <a:pt x="545" y="305"/>
                </a:lnTo>
                <a:lnTo>
                  <a:pt x="547" y="304"/>
                </a:lnTo>
                <a:lnTo>
                  <a:pt x="552" y="301"/>
                </a:lnTo>
                <a:lnTo>
                  <a:pt x="560" y="299"/>
                </a:lnTo>
                <a:lnTo>
                  <a:pt x="560" y="299"/>
                </a:lnTo>
                <a:lnTo>
                  <a:pt x="583" y="295"/>
                </a:lnTo>
                <a:lnTo>
                  <a:pt x="604" y="291"/>
                </a:lnTo>
                <a:lnTo>
                  <a:pt x="629" y="283"/>
                </a:lnTo>
                <a:lnTo>
                  <a:pt x="629" y="283"/>
                </a:lnTo>
                <a:lnTo>
                  <a:pt x="641" y="279"/>
                </a:lnTo>
                <a:lnTo>
                  <a:pt x="655" y="271"/>
                </a:lnTo>
                <a:lnTo>
                  <a:pt x="679" y="256"/>
                </a:lnTo>
                <a:lnTo>
                  <a:pt x="697" y="243"/>
                </a:lnTo>
                <a:lnTo>
                  <a:pt x="706" y="237"/>
                </a:lnTo>
                <a:lnTo>
                  <a:pt x="706" y="23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9"/>
          <p:cNvSpPr>
            <a:spLocks/>
          </p:cNvSpPr>
          <p:nvPr/>
        </p:nvSpPr>
        <p:spPr bwMode="auto">
          <a:xfrm>
            <a:off x="779124" y="866534"/>
            <a:ext cx="695972" cy="1535842"/>
          </a:xfrm>
          <a:custGeom>
            <a:avLst/>
            <a:gdLst>
              <a:gd name="T0" fmla="*/ 380 w 1007"/>
              <a:gd name="T1" fmla="*/ 485 h 2220"/>
              <a:gd name="T2" fmla="*/ 310 w 1007"/>
              <a:gd name="T3" fmla="*/ 569 h 2220"/>
              <a:gd name="T4" fmla="*/ 233 w 1007"/>
              <a:gd name="T5" fmla="*/ 796 h 2220"/>
              <a:gd name="T6" fmla="*/ 207 w 1007"/>
              <a:gd name="T7" fmla="*/ 840 h 2220"/>
              <a:gd name="T8" fmla="*/ 175 w 1007"/>
              <a:gd name="T9" fmla="*/ 853 h 2220"/>
              <a:gd name="T10" fmla="*/ 157 w 1007"/>
              <a:gd name="T11" fmla="*/ 883 h 2220"/>
              <a:gd name="T12" fmla="*/ 92 w 1007"/>
              <a:gd name="T13" fmla="*/ 983 h 2220"/>
              <a:gd name="T14" fmla="*/ 68 w 1007"/>
              <a:gd name="T15" fmla="*/ 1031 h 2220"/>
              <a:gd name="T16" fmla="*/ 17 w 1007"/>
              <a:gd name="T17" fmla="*/ 1082 h 2220"/>
              <a:gd name="T18" fmla="*/ 5 w 1007"/>
              <a:gd name="T19" fmla="*/ 1162 h 2220"/>
              <a:gd name="T20" fmla="*/ 0 w 1007"/>
              <a:gd name="T21" fmla="*/ 1231 h 2220"/>
              <a:gd name="T22" fmla="*/ 17 w 1007"/>
              <a:gd name="T23" fmla="*/ 1307 h 2220"/>
              <a:gd name="T24" fmla="*/ 129 w 1007"/>
              <a:gd name="T25" fmla="*/ 1369 h 2220"/>
              <a:gd name="T26" fmla="*/ 247 w 1007"/>
              <a:gd name="T27" fmla="*/ 1386 h 2220"/>
              <a:gd name="T28" fmla="*/ 351 w 1007"/>
              <a:gd name="T29" fmla="*/ 1337 h 2220"/>
              <a:gd name="T30" fmla="*/ 395 w 1007"/>
              <a:gd name="T31" fmla="*/ 1677 h 2220"/>
              <a:gd name="T32" fmla="*/ 391 w 1007"/>
              <a:gd name="T33" fmla="*/ 1766 h 2220"/>
              <a:gd name="T34" fmla="*/ 386 w 1007"/>
              <a:gd name="T35" fmla="*/ 1871 h 2220"/>
              <a:gd name="T36" fmla="*/ 390 w 1007"/>
              <a:gd name="T37" fmla="*/ 1932 h 2220"/>
              <a:gd name="T38" fmla="*/ 388 w 1007"/>
              <a:gd name="T39" fmla="*/ 2061 h 2220"/>
              <a:gd name="T40" fmla="*/ 395 w 1007"/>
              <a:gd name="T41" fmla="*/ 2091 h 2220"/>
              <a:gd name="T42" fmla="*/ 380 w 1007"/>
              <a:gd name="T43" fmla="*/ 2186 h 2220"/>
              <a:gd name="T44" fmla="*/ 391 w 1007"/>
              <a:gd name="T45" fmla="*/ 2214 h 2220"/>
              <a:gd name="T46" fmla="*/ 483 w 1007"/>
              <a:gd name="T47" fmla="*/ 2219 h 2220"/>
              <a:gd name="T48" fmla="*/ 526 w 1007"/>
              <a:gd name="T49" fmla="*/ 2207 h 2220"/>
              <a:gd name="T50" fmla="*/ 509 w 1007"/>
              <a:gd name="T51" fmla="*/ 2119 h 2220"/>
              <a:gd name="T52" fmla="*/ 519 w 1007"/>
              <a:gd name="T53" fmla="*/ 1996 h 2220"/>
              <a:gd name="T54" fmla="*/ 591 w 1007"/>
              <a:gd name="T55" fmla="*/ 1740 h 2220"/>
              <a:gd name="T56" fmla="*/ 643 w 1007"/>
              <a:gd name="T57" fmla="*/ 1613 h 2220"/>
              <a:gd name="T58" fmla="*/ 702 w 1007"/>
              <a:gd name="T59" fmla="*/ 1470 h 2220"/>
              <a:gd name="T60" fmla="*/ 729 w 1007"/>
              <a:gd name="T61" fmla="*/ 1365 h 2220"/>
              <a:gd name="T62" fmla="*/ 760 w 1007"/>
              <a:gd name="T63" fmla="*/ 1229 h 2220"/>
              <a:gd name="T64" fmla="*/ 810 w 1007"/>
              <a:gd name="T65" fmla="*/ 1179 h 2220"/>
              <a:gd name="T66" fmla="*/ 860 w 1007"/>
              <a:gd name="T67" fmla="*/ 1168 h 2220"/>
              <a:gd name="T68" fmla="*/ 808 w 1007"/>
              <a:gd name="T69" fmla="*/ 787 h 2220"/>
              <a:gd name="T70" fmla="*/ 824 w 1007"/>
              <a:gd name="T71" fmla="*/ 639 h 2220"/>
              <a:gd name="T72" fmla="*/ 911 w 1007"/>
              <a:gd name="T73" fmla="*/ 486 h 2220"/>
              <a:gd name="T74" fmla="*/ 965 w 1007"/>
              <a:gd name="T75" fmla="*/ 402 h 2220"/>
              <a:gd name="T76" fmla="*/ 991 w 1007"/>
              <a:gd name="T77" fmla="*/ 327 h 2220"/>
              <a:gd name="T78" fmla="*/ 1005 w 1007"/>
              <a:gd name="T79" fmla="*/ 197 h 2220"/>
              <a:gd name="T80" fmla="*/ 947 w 1007"/>
              <a:gd name="T81" fmla="*/ 123 h 2220"/>
              <a:gd name="T82" fmla="*/ 925 w 1007"/>
              <a:gd name="T83" fmla="*/ 45 h 2220"/>
              <a:gd name="T84" fmla="*/ 856 w 1007"/>
              <a:gd name="T85" fmla="*/ 4 h 2220"/>
              <a:gd name="T86" fmla="*/ 635 w 1007"/>
              <a:gd name="T87" fmla="*/ 15 h 2220"/>
              <a:gd name="T88" fmla="*/ 853 w 1007"/>
              <a:gd name="T89" fmla="*/ 95 h 2220"/>
              <a:gd name="T90" fmla="*/ 876 w 1007"/>
              <a:gd name="T91" fmla="*/ 197 h 2220"/>
              <a:gd name="T92" fmla="*/ 864 w 1007"/>
              <a:gd name="T93" fmla="*/ 307 h 2220"/>
              <a:gd name="T94" fmla="*/ 821 w 1007"/>
              <a:gd name="T95" fmla="*/ 327 h 2220"/>
              <a:gd name="T96" fmla="*/ 817 w 1007"/>
              <a:gd name="T97" fmla="*/ 250 h 2220"/>
              <a:gd name="T98" fmla="*/ 788 w 1007"/>
              <a:gd name="T99" fmla="*/ 189 h 2220"/>
              <a:gd name="T100" fmla="*/ 722 w 1007"/>
              <a:gd name="T101" fmla="*/ 167 h 2220"/>
              <a:gd name="T102" fmla="*/ 704 w 1007"/>
              <a:gd name="T103" fmla="*/ 127 h 2220"/>
              <a:gd name="T104" fmla="*/ 661 w 1007"/>
              <a:gd name="T105" fmla="*/ 114 h 2220"/>
              <a:gd name="T106" fmla="*/ 583 w 1007"/>
              <a:gd name="T107" fmla="*/ 138 h 2220"/>
              <a:gd name="T108" fmla="*/ 549 w 1007"/>
              <a:gd name="T109" fmla="*/ 187 h 2220"/>
              <a:gd name="T110" fmla="*/ 505 w 1007"/>
              <a:gd name="T111" fmla="*/ 265 h 2220"/>
              <a:gd name="T112" fmla="*/ 463 w 1007"/>
              <a:gd name="T113" fmla="*/ 318 h 2220"/>
              <a:gd name="T114" fmla="*/ 470 w 1007"/>
              <a:gd name="T115" fmla="*/ 386 h 2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7" h="2220">
                <a:moveTo>
                  <a:pt x="490" y="416"/>
                </a:moveTo>
                <a:lnTo>
                  <a:pt x="490" y="416"/>
                </a:lnTo>
                <a:lnTo>
                  <a:pt x="471" y="426"/>
                </a:lnTo>
                <a:lnTo>
                  <a:pt x="430" y="452"/>
                </a:lnTo>
                <a:lnTo>
                  <a:pt x="404" y="468"/>
                </a:lnTo>
                <a:lnTo>
                  <a:pt x="380" y="485"/>
                </a:lnTo>
                <a:lnTo>
                  <a:pt x="360" y="501"/>
                </a:lnTo>
                <a:lnTo>
                  <a:pt x="344" y="516"/>
                </a:lnTo>
                <a:lnTo>
                  <a:pt x="344" y="516"/>
                </a:lnTo>
                <a:lnTo>
                  <a:pt x="332" y="532"/>
                </a:lnTo>
                <a:lnTo>
                  <a:pt x="320" y="549"/>
                </a:lnTo>
                <a:lnTo>
                  <a:pt x="310" y="569"/>
                </a:lnTo>
                <a:lnTo>
                  <a:pt x="299" y="588"/>
                </a:lnTo>
                <a:lnTo>
                  <a:pt x="284" y="618"/>
                </a:lnTo>
                <a:lnTo>
                  <a:pt x="279" y="632"/>
                </a:lnTo>
                <a:lnTo>
                  <a:pt x="279" y="632"/>
                </a:lnTo>
                <a:lnTo>
                  <a:pt x="252" y="728"/>
                </a:lnTo>
                <a:lnTo>
                  <a:pt x="233" y="796"/>
                </a:lnTo>
                <a:lnTo>
                  <a:pt x="225" y="819"/>
                </a:lnTo>
                <a:lnTo>
                  <a:pt x="223" y="825"/>
                </a:lnTo>
                <a:lnTo>
                  <a:pt x="220" y="828"/>
                </a:lnTo>
                <a:lnTo>
                  <a:pt x="220" y="828"/>
                </a:lnTo>
                <a:lnTo>
                  <a:pt x="215" y="833"/>
                </a:lnTo>
                <a:lnTo>
                  <a:pt x="207" y="840"/>
                </a:lnTo>
                <a:lnTo>
                  <a:pt x="199" y="849"/>
                </a:lnTo>
                <a:lnTo>
                  <a:pt x="199" y="849"/>
                </a:lnTo>
                <a:lnTo>
                  <a:pt x="196" y="849"/>
                </a:lnTo>
                <a:lnTo>
                  <a:pt x="189" y="849"/>
                </a:lnTo>
                <a:lnTo>
                  <a:pt x="180" y="851"/>
                </a:lnTo>
                <a:lnTo>
                  <a:pt x="175" y="853"/>
                </a:lnTo>
                <a:lnTo>
                  <a:pt x="169" y="857"/>
                </a:lnTo>
                <a:lnTo>
                  <a:pt x="169" y="857"/>
                </a:lnTo>
                <a:lnTo>
                  <a:pt x="165" y="861"/>
                </a:lnTo>
                <a:lnTo>
                  <a:pt x="161" y="868"/>
                </a:lnTo>
                <a:lnTo>
                  <a:pt x="159" y="876"/>
                </a:lnTo>
                <a:lnTo>
                  <a:pt x="157" y="883"/>
                </a:lnTo>
                <a:lnTo>
                  <a:pt x="156" y="895"/>
                </a:lnTo>
                <a:lnTo>
                  <a:pt x="156" y="900"/>
                </a:lnTo>
                <a:lnTo>
                  <a:pt x="133" y="944"/>
                </a:lnTo>
                <a:lnTo>
                  <a:pt x="133" y="944"/>
                </a:lnTo>
                <a:lnTo>
                  <a:pt x="109" y="966"/>
                </a:lnTo>
                <a:lnTo>
                  <a:pt x="92" y="983"/>
                </a:lnTo>
                <a:lnTo>
                  <a:pt x="87" y="990"/>
                </a:lnTo>
                <a:lnTo>
                  <a:pt x="83" y="995"/>
                </a:lnTo>
                <a:lnTo>
                  <a:pt x="83" y="995"/>
                </a:lnTo>
                <a:lnTo>
                  <a:pt x="75" y="1018"/>
                </a:lnTo>
                <a:lnTo>
                  <a:pt x="68" y="1031"/>
                </a:lnTo>
                <a:lnTo>
                  <a:pt x="68" y="1031"/>
                </a:lnTo>
                <a:lnTo>
                  <a:pt x="63" y="1036"/>
                </a:lnTo>
                <a:lnTo>
                  <a:pt x="53" y="1046"/>
                </a:lnTo>
                <a:lnTo>
                  <a:pt x="53" y="1046"/>
                </a:lnTo>
                <a:lnTo>
                  <a:pt x="46" y="1054"/>
                </a:lnTo>
                <a:lnTo>
                  <a:pt x="34" y="1066"/>
                </a:lnTo>
                <a:lnTo>
                  <a:pt x="17" y="1082"/>
                </a:lnTo>
                <a:lnTo>
                  <a:pt x="17" y="1082"/>
                </a:lnTo>
                <a:lnTo>
                  <a:pt x="16" y="1086"/>
                </a:lnTo>
                <a:lnTo>
                  <a:pt x="14" y="1095"/>
                </a:lnTo>
                <a:lnTo>
                  <a:pt x="10" y="1123"/>
                </a:lnTo>
                <a:lnTo>
                  <a:pt x="6" y="1151"/>
                </a:lnTo>
                <a:lnTo>
                  <a:pt x="5" y="1162"/>
                </a:lnTo>
                <a:lnTo>
                  <a:pt x="2" y="1168"/>
                </a:lnTo>
                <a:lnTo>
                  <a:pt x="2" y="1168"/>
                </a:lnTo>
                <a:lnTo>
                  <a:pt x="1" y="1176"/>
                </a:lnTo>
                <a:lnTo>
                  <a:pt x="0" y="1191"/>
                </a:lnTo>
                <a:lnTo>
                  <a:pt x="0" y="1210"/>
                </a:lnTo>
                <a:lnTo>
                  <a:pt x="0" y="1231"/>
                </a:lnTo>
                <a:lnTo>
                  <a:pt x="2" y="1254"/>
                </a:lnTo>
                <a:lnTo>
                  <a:pt x="5" y="1275"/>
                </a:lnTo>
                <a:lnTo>
                  <a:pt x="10" y="1293"/>
                </a:lnTo>
                <a:lnTo>
                  <a:pt x="13" y="1301"/>
                </a:lnTo>
                <a:lnTo>
                  <a:pt x="17" y="1307"/>
                </a:lnTo>
                <a:lnTo>
                  <a:pt x="17" y="1307"/>
                </a:lnTo>
                <a:lnTo>
                  <a:pt x="22" y="1313"/>
                </a:lnTo>
                <a:lnTo>
                  <a:pt x="30" y="1319"/>
                </a:lnTo>
                <a:lnTo>
                  <a:pt x="50" y="1331"/>
                </a:lnTo>
                <a:lnTo>
                  <a:pt x="75" y="1345"/>
                </a:lnTo>
                <a:lnTo>
                  <a:pt x="103" y="1357"/>
                </a:lnTo>
                <a:lnTo>
                  <a:pt x="129" y="1369"/>
                </a:lnTo>
                <a:lnTo>
                  <a:pt x="153" y="1378"/>
                </a:lnTo>
                <a:lnTo>
                  <a:pt x="173" y="1385"/>
                </a:lnTo>
                <a:lnTo>
                  <a:pt x="184" y="1387"/>
                </a:lnTo>
                <a:lnTo>
                  <a:pt x="184" y="1387"/>
                </a:lnTo>
                <a:lnTo>
                  <a:pt x="209" y="1387"/>
                </a:lnTo>
                <a:lnTo>
                  <a:pt x="247" y="1386"/>
                </a:lnTo>
                <a:lnTo>
                  <a:pt x="282" y="1383"/>
                </a:lnTo>
                <a:lnTo>
                  <a:pt x="295" y="1382"/>
                </a:lnTo>
                <a:lnTo>
                  <a:pt x="300" y="1379"/>
                </a:lnTo>
                <a:lnTo>
                  <a:pt x="300" y="1379"/>
                </a:lnTo>
                <a:lnTo>
                  <a:pt x="328" y="1355"/>
                </a:lnTo>
                <a:lnTo>
                  <a:pt x="351" y="1337"/>
                </a:lnTo>
                <a:lnTo>
                  <a:pt x="366" y="1503"/>
                </a:lnTo>
                <a:lnTo>
                  <a:pt x="366" y="1503"/>
                </a:lnTo>
                <a:lnTo>
                  <a:pt x="371" y="1529"/>
                </a:lnTo>
                <a:lnTo>
                  <a:pt x="383" y="1589"/>
                </a:lnTo>
                <a:lnTo>
                  <a:pt x="392" y="1653"/>
                </a:lnTo>
                <a:lnTo>
                  <a:pt x="395" y="1677"/>
                </a:lnTo>
                <a:lnTo>
                  <a:pt x="395" y="1686"/>
                </a:lnTo>
                <a:lnTo>
                  <a:pt x="395" y="1692"/>
                </a:lnTo>
                <a:lnTo>
                  <a:pt x="395" y="1692"/>
                </a:lnTo>
                <a:lnTo>
                  <a:pt x="394" y="1704"/>
                </a:lnTo>
                <a:lnTo>
                  <a:pt x="392" y="1721"/>
                </a:lnTo>
                <a:lnTo>
                  <a:pt x="391" y="1766"/>
                </a:lnTo>
                <a:lnTo>
                  <a:pt x="390" y="1812"/>
                </a:lnTo>
                <a:lnTo>
                  <a:pt x="388" y="1828"/>
                </a:lnTo>
                <a:lnTo>
                  <a:pt x="388" y="1837"/>
                </a:lnTo>
                <a:lnTo>
                  <a:pt x="388" y="1837"/>
                </a:lnTo>
                <a:lnTo>
                  <a:pt x="386" y="1852"/>
                </a:lnTo>
                <a:lnTo>
                  <a:pt x="386" y="1871"/>
                </a:lnTo>
                <a:lnTo>
                  <a:pt x="386" y="1889"/>
                </a:lnTo>
                <a:lnTo>
                  <a:pt x="388" y="1903"/>
                </a:lnTo>
                <a:lnTo>
                  <a:pt x="388" y="1903"/>
                </a:lnTo>
                <a:lnTo>
                  <a:pt x="388" y="1908"/>
                </a:lnTo>
                <a:lnTo>
                  <a:pt x="390" y="1915"/>
                </a:lnTo>
                <a:lnTo>
                  <a:pt x="390" y="1932"/>
                </a:lnTo>
                <a:lnTo>
                  <a:pt x="388" y="1953"/>
                </a:lnTo>
                <a:lnTo>
                  <a:pt x="402" y="1968"/>
                </a:lnTo>
                <a:lnTo>
                  <a:pt x="402" y="1968"/>
                </a:lnTo>
                <a:lnTo>
                  <a:pt x="396" y="2009"/>
                </a:lnTo>
                <a:lnTo>
                  <a:pt x="391" y="2041"/>
                </a:lnTo>
                <a:lnTo>
                  <a:pt x="388" y="2061"/>
                </a:lnTo>
                <a:lnTo>
                  <a:pt x="388" y="2061"/>
                </a:lnTo>
                <a:lnTo>
                  <a:pt x="387" y="2067"/>
                </a:lnTo>
                <a:lnTo>
                  <a:pt x="387" y="2072"/>
                </a:lnTo>
                <a:lnTo>
                  <a:pt x="390" y="2081"/>
                </a:lnTo>
                <a:lnTo>
                  <a:pt x="394" y="2088"/>
                </a:lnTo>
                <a:lnTo>
                  <a:pt x="395" y="2091"/>
                </a:lnTo>
                <a:lnTo>
                  <a:pt x="395" y="2091"/>
                </a:lnTo>
                <a:lnTo>
                  <a:pt x="390" y="2134"/>
                </a:lnTo>
                <a:lnTo>
                  <a:pt x="386" y="2166"/>
                </a:lnTo>
                <a:lnTo>
                  <a:pt x="383" y="2178"/>
                </a:lnTo>
                <a:lnTo>
                  <a:pt x="380" y="2186"/>
                </a:lnTo>
                <a:lnTo>
                  <a:pt x="380" y="2186"/>
                </a:lnTo>
                <a:lnTo>
                  <a:pt x="379" y="2190"/>
                </a:lnTo>
                <a:lnTo>
                  <a:pt x="379" y="2194"/>
                </a:lnTo>
                <a:lnTo>
                  <a:pt x="380" y="2199"/>
                </a:lnTo>
                <a:lnTo>
                  <a:pt x="383" y="2203"/>
                </a:lnTo>
                <a:lnTo>
                  <a:pt x="388" y="2211"/>
                </a:lnTo>
                <a:lnTo>
                  <a:pt x="391" y="2214"/>
                </a:lnTo>
                <a:lnTo>
                  <a:pt x="395" y="2215"/>
                </a:lnTo>
                <a:lnTo>
                  <a:pt x="395" y="2215"/>
                </a:lnTo>
                <a:lnTo>
                  <a:pt x="418" y="2218"/>
                </a:lnTo>
                <a:lnTo>
                  <a:pt x="439" y="2219"/>
                </a:lnTo>
                <a:lnTo>
                  <a:pt x="462" y="2220"/>
                </a:lnTo>
                <a:lnTo>
                  <a:pt x="483" y="2219"/>
                </a:lnTo>
                <a:lnTo>
                  <a:pt x="503" y="2218"/>
                </a:lnTo>
                <a:lnTo>
                  <a:pt x="511" y="2216"/>
                </a:lnTo>
                <a:lnTo>
                  <a:pt x="518" y="2214"/>
                </a:lnTo>
                <a:lnTo>
                  <a:pt x="523" y="2211"/>
                </a:lnTo>
                <a:lnTo>
                  <a:pt x="526" y="2207"/>
                </a:lnTo>
                <a:lnTo>
                  <a:pt x="526" y="2207"/>
                </a:lnTo>
                <a:lnTo>
                  <a:pt x="527" y="2203"/>
                </a:lnTo>
                <a:lnTo>
                  <a:pt x="527" y="2196"/>
                </a:lnTo>
                <a:lnTo>
                  <a:pt x="526" y="2182"/>
                </a:lnTo>
                <a:lnTo>
                  <a:pt x="522" y="2166"/>
                </a:lnTo>
                <a:lnTo>
                  <a:pt x="518" y="2148"/>
                </a:lnTo>
                <a:lnTo>
                  <a:pt x="509" y="2119"/>
                </a:lnTo>
                <a:lnTo>
                  <a:pt x="505" y="2106"/>
                </a:lnTo>
                <a:lnTo>
                  <a:pt x="505" y="2076"/>
                </a:lnTo>
                <a:lnTo>
                  <a:pt x="505" y="2076"/>
                </a:lnTo>
                <a:lnTo>
                  <a:pt x="511" y="2039"/>
                </a:lnTo>
                <a:lnTo>
                  <a:pt x="517" y="2012"/>
                </a:lnTo>
                <a:lnTo>
                  <a:pt x="519" y="1996"/>
                </a:lnTo>
                <a:lnTo>
                  <a:pt x="519" y="1996"/>
                </a:lnTo>
                <a:lnTo>
                  <a:pt x="530" y="1955"/>
                </a:lnTo>
                <a:lnTo>
                  <a:pt x="557" y="1868"/>
                </a:lnTo>
                <a:lnTo>
                  <a:pt x="582" y="1781"/>
                </a:lnTo>
                <a:lnTo>
                  <a:pt x="589" y="1750"/>
                </a:lnTo>
                <a:lnTo>
                  <a:pt x="591" y="1740"/>
                </a:lnTo>
                <a:lnTo>
                  <a:pt x="591" y="1736"/>
                </a:lnTo>
                <a:lnTo>
                  <a:pt x="591" y="1736"/>
                </a:lnTo>
                <a:lnTo>
                  <a:pt x="591" y="1730"/>
                </a:lnTo>
                <a:lnTo>
                  <a:pt x="595" y="1722"/>
                </a:lnTo>
                <a:lnTo>
                  <a:pt x="606" y="1694"/>
                </a:lnTo>
                <a:lnTo>
                  <a:pt x="643" y="1613"/>
                </a:lnTo>
                <a:lnTo>
                  <a:pt x="681" y="1530"/>
                </a:lnTo>
                <a:lnTo>
                  <a:pt x="694" y="1499"/>
                </a:lnTo>
                <a:lnTo>
                  <a:pt x="698" y="1487"/>
                </a:lnTo>
                <a:lnTo>
                  <a:pt x="701" y="1481"/>
                </a:lnTo>
                <a:lnTo>
                  <a:pt x="701" y="1481"/>
                </a:lnTo>
                <a:lnTo>
                  <a:pt x="702" y="1470"/>
                </a:lnTo>
                <a:lnTo>
                  <a:pt x="706" y="1455"/>
                </a:lnTo>
                <a:lnTo>
                  <a:pt x="717" y="1421"/>
                </a:lnTo>
                <a:lnTo>
                  <a:pt x="726" y="1387"/>
                </a:lnTo>
                <a:lnTo>
                  <a:pt x="729" y="1374"/>
                </a:lnTo>
                <a:lnTo>
                  <a:pt x="729" y="1365"/>
                </a:lnTo>
                <a:lnTo>
                  <a:pt x="729" y="1365"/>
                </a:lnTo>
                <a:lnTo>
                  <a:pt x="730" y="1354"/>
                </a:lnTo>
                <a:lnTo>
                  <a:pt x="732" y="1337"/>
                </a:lnTo>
                <a:lnTo>
                  <a:pt x="740" y="1293"/>
                </a:lnTo>
                <a:lnTo>
                  <a:pt x="752" y="1234"/>
                </a:lnTo>
                <a:lnTo>
                  <a:pt x="752" y="1234"/>
                </a:lnTo>
                <a:lnTo>
                  <a:pt x="760" y="1229"/>
                </a:lnTo>
                <a:lnTo>
                  <a:pt x="780" y="1214"/>
                </a:lnTo>
                <a:lnTo>
                  <a:pt x="800" y="1196"/>
                </a:lnTo>
                <a:lnTo>
                  <a:pt x="806" y="1190"/>
                </a:lnTo>
                <a:lnTo>
                  <a:pt x="809" y="1183"/>
                </a:lnTo>
                <a:lnTo>
                  <a:pt x="809" y="1183"/>
                </a:lnTo>
                <a:lnTo>
                  <a:pt x="810" y="1179"/>
                </a:lnTo>
                <a:lnTo>
                  <a:pt x="812" y="1176"/>
                </a:lnTo>
                <a:lnTo>
                  <a:pt x="817" y="1171"/>
                </a:lnTo>
                <a:lnTo>
                  <a:pt x="821" y="1170"/>
                </a:lnTo>
                <a:lnTo>
                  <a:pt x="824" y="1168"/>
                </a:lnTo>
                <a:lnTo>
                  <a:pt x="860" y="1168"/>
                </a:lnTo>
                <a:lnTo>
                  <a:pt x="860" y="1168"/>
                </a:lnTo>
                <a:lnTo>
                  <a:pt x="837" y="988"/>
                </a:lnTo>
                <a:lnTo>
                  <a:pt x="820" y="859"/>
                </a:lnTo>
                <a:lnTo>
                  <a:pt x="813" y="813"/>
                </a:lnTo>
                <a:lnTo>
                  <a:pt x="809" y="792"/>
                </a:lnTo>
                <a:lnTo>
                  <a:pt x="809" y="792"/>
                </a:lnTo>
                <a:lnTo>
                  <a:pt x="808" y="787"/>
                </a:lnTo>
                <a:lnTo>
                  <a:pt x="808" y="780"/>
                </a:lnTo>
                <a:lnTo>
                  <a:pt x="809" y="760"/>
                </a:lnTo>
                <a:lnTo>
                  <a:pt x="814" y="711"/>
                </a:lnTo>
                <a:lnTo>
                  <a:pt x="821" y="664"/>
                </a:lnTo>
                <a:lnTo>
                  <a:pt x="824" y="647"/>
                </a:lnTo>
                <a:lnTo>
                  <a:pt x="824" y="639"/>
                </a:lnTo>
                <a:lnTo>
                  <a:pt x="824" y="639"/>
                </a:lnTo>
                <a:lnTo>
                  <a:pt x="826" y="630"/>
                </a:lnTo>
                <a:lnTo>
                  <a:pt x="836" y="613"/>
                </a:lnTo>
                <a:lnTo>
                  <a:pt x="865" y="561"/>
                </a:lnTo>
                <a:lnTo>
                  <a:pt x="896" y="510"/>
                </a:lnTo>
                <a:lnTo>
                  <a:pt x="911" y="486"/>
                </a:lnTo>
                <a:lnTo>
                  <a:pt x="911" y="486"/>
                </a:lnTo>
                <a:lnTo>
                  <a:pt x="916" y="481"/>
                </a:lnTo>
                <a:lnTo>
                  <a:pt x="925" y="469"/>
                </a:lnTo>
                <a:lnTo>
                  <a:pt x="937" y="450"/>
                </a:lnTo>
                <a:lnTo>
                  <a:pt x="952" y="428"/>
                </a:lnTo>
                <a:lnTo>
                  <a:pt x="965" y="402"/>
                </a:lnTo>
                <a:lnTo>
                  <a:pt x="979" y="376"/>
                </a:lnTo>
                <a:lnTo>
                  <a:pt x="983" y="362"/>
                </a:lnTo>
                <a:lnTo>
                  <a:pt x="987" y="350"/>
                </a:lnTo>
                <a:lnTo>
                  <a:pt x="989" y="338"/>
                </a:lnTo>
                <a:lnTo>
                  <a:pt x="991" y="327"/>
                </a:lnTo>
                <a:lnTo>
                  <a:pt x="991" y="327"/>
                </a:lnTo>
                <a:lnTo>
                  <a:pt x="992" y="305"/>
                </a:lnTo>
                <a:lnTo>
                  <a:pt x="995" y="283"/>
                </a:lnTo>
                <a:lnTo>
                  <a:pt x="1001" y="242"/>
                </a:lnTo>
                <a:lnTo>
                  <a:pt x="1005" y="211"/>
                </a:lnTo>
                <a:lnTo>
                  <a:pt x="1007" y="201"/>
                </a:lnTo>
                <a:lnTo>
                  <a:pt x="1005" y="197"/>
                </a:lnTo>
                <a:lnTo>
                  <a:pt x="1005" y="197"/>
                </a:lnTo>
                <a:lnTo>
                  <a:pt x="985" y="173"/>
                </a:lnTo>
                <a:lnTo>
                  <a:pt x="969" y="153"/>
                </a:lnTo>
                <a:lnTo>
                  <a:pt x="961" y="131"/>
                </a:lnTo>
                <a:lnTo>
                  <a:pt x="947" y="123"/>
                </a:lnTo>
                <a:lnTo>
                  <a:pt x="947" y="123"/>
                </a:lnTo>
                <a:lnTo>
                  <a:pt x="947" y="114"/>
                </a:lnTo>
                <a:lnTo>
                  <a:pt x="944" y="93"/>
                </a:lnTo>
                <a:lnTo>
                  <a:pt x="941" y="79"/>
                </a:lnTo>
                <a:lnTo>
                  <a:pt x="937" y="66"/>
                </a:lnTo>
                <a:lnTo>
                  <a:pt x="932" y="54"/>
                </a:lnTo>
                <a:lnTo>
                  <a:pt x="925" y="45"/>
                </a:lnTo>
                <a:lnTo>
                  <a:pt x="925" y="45"/>
                </a:lnTo>
                <a:lnTo>
                  <a:pt x="916" y="35"/>
                </a:lnTo>
                <a:lnTo>
                  <a:pt x="904" y="28"/>
                </a:lnTo>
                <a:lnTo>
                  <a:pt x="892" y="20"/>
                </a:lnTo>
                <a:lnTo>
                  <a:pt x="879" y="14"/>
                </a:lnTo>
                <a:lnTo>
                  <a:pt x="856" y="4"/>
                </a:lnTo>
                <a:lnTo>
                  <a:pt x="845" y="0"/>
                </a:lnTo>
                <a:lnTo>
                  <a:pt x="802" y="0"/>
                </a:lnTo>
                <a:lnTo>
                  <a:pt x="780" y="15"/>
                </a:lnTo>
                <a:lnTo>
                  <a:pt x="773" y="30"/>
                </a:lnTo>
                <a:lnTo>
                  <a:pt x="729" y="22"/>
                </a:lnTo>
                <a:lnTo>
                  <a:pt x="635" y="15"/>
                </a:lnTo>
                <a:lnTo>
                  <a:pt x="621" y="22"/>
                </a:lnTo>
                <a:lnTo>
                  <a:pt x="621" y="66"/>
                </a:lnTo>
                <a:lnTo>
                  <a:pt x="737" y="81"/>
                </a:lnTo>
                <a:lnTo>
                  <a:pt x="780" y="81"/>
                </a:lnTo>
                <a:lnTo>
                  <a:pt x="817" y="95"/>
                </a:lnTo>
                <a:lnTo>
                  <a:pt x="853" y="95"/>
                </a:lnTo>
                <a:lnTo>
                  <a:pt x="883" y="123"/>
                </a:lnTo>
                <a:lnTo>
                  <a:pt x="889" y="146"/>
                </a:lnTo>
                <a:lnTo>
                  <a:pt x="883" y="174"/>
                </a:lnTo>
                <a:lnTo>
                  <a:pt x="883" y="174"/>
                </a:lnTo>
                <a:lnTo>
                  <a:pt x="879" y="186"/>
                </a:lnTo>
                <a:lnTo>
                  <a:pt x="876" y="197"/>
                </a:lnTo>
                <a:lnTo>
                  <a:pt x="875" y="203"/>
                </a:lnTo>
                <a:lnTo>
                  <a:pt x="875" y="254"/>
                </a:lnTo>
                <a:lnTo>
                  <a:pt x="875" y="254"/>
                </a:lnTo>
                <a:lnTo>
                  <a:pt x="873" y="263"/>
                </a:lnTo>
                <a:lnTo>
                  <a:pt x="872" y="275"/>
                </a:lnTo>
                <a:lnTo>
                  <a:pt x="864" y="307"/>
                </a:lnTo>
                <a:lnTo>
                  <a:pt x="853" y="349"/>
                </a:lnTo>
                <a:lnTo>
                  <a:pt x="809" y="378"/>
                </a:lnTo>
                <a:lnTo>
                  <a:pt x="809" y="378"/>
                </a:lnTo>
                <a:lnTo>
                  <a:pt x="812" y="372"/>
                </a:lnTo>
                <a:lnTo>
                  <a:pt x="817" y="354"/>
                </a:lnTo>
                <a:lnTo>
                  <a:pt x="821" y="327"/>
                </a:lnTo>
                <a:lnTo>
                  <a:pt x="824" y="313"/>
                </a:lnTo>
                <a:lnTo>
                  <a:pt x="824" y="298"/>
                </a:lnTo>
                <a:lnTo>
                  <a:pt x="824" y="298"/>
                </a:lnTo>
                <a:lnTo>
                  <a:pt x="822" y="282"/>
                </a:lnTo>
                <a:lnTo>
                  <a:pt x="821" y="266"/>
                </a:lnTo>
                <a:lnTo>
                  <a:pt x="817" y="250"/>
                </a:lnTo>
                <a:lnTo>
                  <a:pt x="813" y="234"/>
                </a:lnTo>
                <a:lnTo>
                  <a:pt x="806" y="221"/>
                </a:lnTo>
                <a:lnTo>
                  <a:pt x="801" y="207"/>
                </a:lnTo>
                <a:lnTo>
                  <a:pt x="794" y="197"/>
                </a:lnTo>
                <a:lnTo>
                  <a:pt x="788" y="189"/>
                </a:lnTo>
                <a:lnTo>
                  <a:pt x="788" y="189"/>
                </a:lnTo>
                <a:lnTo>
                  <a:pt x="780" y="183"/>
                </a:lnTo>
                <a:lnTo>
                  <a:pt x="769" y="178"/>
                </a:lnTo>
                <a:lnTo>
                  <a:pt x="758" y="174"/>
                </a:lnTo>
                <a:lnTo>
                  <a:pt x="748" y="171"/>
                </a:lnTo>
                <a:lnTo>
                  <a:pt x="730" y="169"/>
                </a:lnTo>
                <a:lnTo>
                  <a:pt x="722" y="167"/>
                </a:lnTo>
                <a:lnTo>
                  <a:pt x="722" y="167"/>
                </a:lnTo>
                <a:lnTo>
                  <a:pt x="721" y="161"/>
                </a:lnTo>
                <a:lnTo>
                  <a:pt x="718" y="153"/>
                </a:lnTo>
                <a:lnTo>
                  <a:pt x="714" y="145"/>
                </a:lnTo>
                <a:lnTo>
                  <a:pt x="710" y="135"/>
                </a:lnTo>
                <a:lnTo>
                  <a:pt x="704" y="127"/>
                </a:lnTo>
                <a:lnTo>
                  <a:pt x="696" y="121"/>
                </a:lnTo>
                <a:lnTo>
                  <a:pt x="692" y="118"/>
                </a:lnTo>
                <a:lnTo>
                  <a:pt x="686" y="117"/>
                </a:lnTo>
                <a:lnTo>
                  <a:pt x="686" y="117"/>
                </a:lnTo>
                <a:lnTo>
                  <a:pt x="674" y="115"/>
                </a:lnTo>
                <a:lnTo>
                  <a:pt x="661" y="114"/>
                </a:lnTo>
                <a:lnTo>
                  <a:pt x="647" y="115"/>
                </a:lnTo>
                <a:lnTo>
                  <a:pt x="634" y="118"/>
                </a:lnTo>
                <a:lnTo>
                  <a:pt x="621" y="122"/>
                </a:lnTo>
                <a:lnTo>
                  <a:pt x="607" y="127"/>
                </a:lnTo>
                <a:lnTo>
                  <a:pt x="595" y="133"/>
                </a:lnTo>
                <a:lnTo>
                  <a:pt x="583" y="138"/>
                </a:lnTo>
                <a:lnTo>
                  <a:pt x="583" y="138"/>
                </a:lnTo>
                <a:lnTo>
                  <a:pt x="579" y="142"/>
                </a:lnTo>
                <a:lnTo>
                  <a:pt x="574" y="147"/>
                </a:lnTo>
                <a:lnTo>
                  <a:pt x="565" y="159"/>
                </a:lnTo>
                <a:lnTo>
                  <a:pt x="555" y="173"/>
                </a:lnTo>
                <a:lnTo>
                  <a:pt x="549" y="187"/>
                </a:lnTo>
                <a:lnTo>
                  <a:pt x="537" y="214"/>
                </a:lnTo>
                <a:lnTo>
                  <a:pt x="533" y="226"/>
                </a:lnTo>
                <a:lnTo>
                  <a:pt x="526" y="254"/>
                </a:lnTo>
                <a:lnTo>
                  <a:pt x="526" y="254"/>
                </a:lnTo>
                <a:lnTo>
                  <a:pt x="515" y="258"/>
                </a:lnTo>
                <a:lnTo>
                  <a:pt x="505" y="265"/>
                </a:lnTo>
                <a:lnTo>
                  <a:pt x="493" y="273"/>
                </a:lnTo>
                <a:lnTo>
                  <a:pt x="481" y="285"/>
                </a:lnTo>
                <a:lnTo>
                  <a:pt x="475" y="291"/>
                </a:lnTo>
                <a:lnTo>
                  <a:pt x="471" y="299"/>
                </a:lnTo>
                <a:lnTo>
                  <a:pt x="467" y="309"/>
                </a:lnTo>
                <a:lnTo>
                  <a:pt x="463" y="318"/>
                </a:lnTo>
                <a:lnTo>
                  <a:pt x="462" y="329"/>
                </a:lnTo>
                <a:lnTo>
                  <a:pt x="461" y="342"/>
                </a:lnTo>
                <a:lnTo>
                  <a:pt x="461" y="342"/>
                </a:lnTo>
                <a:lnTo>
                  <a:pt x="462" y="358"/>
                </a:lnTo>
                <a:lnTo>
                  <a:pt x="465" y="374"/>
                </a:lnTo>
                <a:lnTo>
                  <a:pt x="470" y="386"/>
                </a:lnTo>
                <a:lnTo>
                  <a:pt x="475" y="397"/>
                </a:lnTo>
                <a:lnTo>
                  <a:pt x="481" y="405"/>
                </a:lnTo>
                <a:lnTo>
                  <a:pt x="485" y="412"/>
                </a:lnTo>
                <a:lnTo>
                  <a:pt x="490" y="416"/>
                </a:lnTo>
                <a:lnTo>
                  <a:pt x="490" y="4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1"/>
          <p:cNvSpPr>
            <a:spLocks noEditPoints="1"/>
          </p:cNvSpPr>
          <p:nvPr/>
        </p:nvSpPr>
        <p:spPr bwMode="auto">
          <a:xfrm>
            <a:off x="6542284" y="848707"/>
            <a:ext cx="612954" cy="1544144"/>
          </a:xfrm>
          <a:custGeom>
            <a:avLst/>
            <a:gdLst>
              <a:gd name="T0" fmla="*/ 468 w 887"/>
              <a:gd name="T1" fmla="*/ 4 h 2232"/>
              <a:gd name="T2" fmla="*/ 386 w 887"/>
              <a:gd name="T3" fmla="*/ 80 h 2232"/>
              <a:gd name="T4" fmla="*/ 245 w 887"/>
              <a:gd name="T5" fmla="*/ 288 h 2232"/>
              <a:gd name="T6" fmla="*/ 118 w 887"/>
              <a:gd name="T7" fmla="*/ 416 h 2232"/>
              <a:gd name="T8" fmla="*/ 102 w 887"/>
              <a:gd name="T9" fmla="*/ 504 h 2232"/>
              <a:gd name="T10" fmla="*/ 182 w 887"/>
              <a:gd name="T11" fmla="*/ 614 h 2232"/>
              <a:gd name="T12" fmla="*/ 240 w 887"/>
              <a:gd name="T13" fmla="*/ 734 h 2232"/>
              <a:gd name="T14" fmla="*/ 198 w 887"/>
              <a:gd name="T15" fmla="*/ 1133 h 2232"/>
              <a:gd name="T16" fmla="*/ 226 w 887"/>
              <a:gd name="T17" fmla="*/ 1308 h 2232"/>
              <a:gd name="T18" fmla="*/ 154 w 887"/>
              <a:gd name="T19" fmla="*/ 1532 h 2232"/>
              <a:gd name="T20" fmla="*/ 88 w 887"/>
              <a:gd name="T21" fmla="*/ 1895 h 2232"/>
              <a:gd name="T22" fmla="*/ 43 w 887"/>
              <a:gd name="T23" fmla="*/ 2053 h 2232"/>
              <a:gd name="T24" fmla="*/ 44 w 887"/>
              <a:gd name="T25" fmla="*/ 2098 h 2232"/>
              <a:gd name="T26" fmla="*/ 9 w 887"/>
              <a:gd name="T27" fmla="*/ 2152 h 2232"/>
              <a:gd name="T28" fmla="*/ 27 w 887"/>
              <a:gd name="T29" fmla="*/ 2188 h 2232"/>
              <a:gd name="T30" fmla="*/ 100 w 887"/>
              <a:gd name="T31" fmla="*/ 2200 h 2232"/>
              <a:gd name="T32" fmla="*/ 179 w 887"/>
              <a:gd name="T33" fmla="*/ 2160 h 2232"/>
              <a:gd name="T34" fmla="*/ 202 w 887"/>
              <a:gd name="T35" fmla="*/ 2107 h 2232"/>
              <a:gd name="T36" fmla="*/ 240 w 887"/>
              <a:gd name="T37" fmla="*/ 2070 h 2232"/>
              <a:gd name="T38" fmla="*/ 291 w 887"/>
              <a:gd name="T39" fmla="*/ 1823 h 2232"/>
              <a:gd name="T40" fmla="*/ 327 w 887"/>
              <a:gd name="T41" fmla="*/ 1678 h 2232"/>
              <a:gd name="T42" fmla="*/ 444 w 887"/>
              <a:gd name="T43" fmla="*/ 1365 h 2232"/>
              <a:gd name="T44" fmla="*/ 450 w 887"/>
              <a:gd name="T45" fmla="*/ 1764 h 2232"/>
              <a:gd name="T46" fmla="*/ 452 w 887"/>
              <a:gd name="T47" fmla="*/ 1895 h 2232"/>
              <a:gd name="T48" fmla="*/ 445 w 887"/>
              <a:gd name="T49" fmla="*/ 2043 h 2232"/>
              <a:gd name="T50" fmla="*/ 414 w 887"/>
              <a:gd name="T51" fmla="*/ 2149 h 2232"/>
              <a:gd name="T52" fmla="*/ 411 w 887"/>
              <a:gd name="T53" fmla="*/ 2202 h 2232"/>
              <a:gd name="T54" fmla="*/ 492 w 887"/>
              <a:gd name="T55" fmla="*/ 2230 h 2232"/>
              <a:gd name="T56" fmla="*/ 517 w 887"/>
              <a:gd name="T57" fmla="*/ 2214 h 2232"/>
              <a:gd name="T58" fmla="*/ 618 w 887"/>
              <a:gd name="T59" fmla="*/ 2220 h 2232"/>
              <a:gd name="T60" fmla="*/ 629 w 887"/>
              <a:gd name="T61" fmla="*/ 2188 h 2232"/>
              <a:gd name="T62" fmla="*/ 589 w 887"/>
              <a:gd name="T63" fmla="*/ 2106 h 2232"/>
              <a:gd name="T64" fmla="*/ 585 w 887"/>
              <a:gd name="T65" fmla="*/ 2070 h 2232"/>
              <a:gd name="T66" fmla="*/ 580 w 887"/>
              <a:gd name="T67" fmla="*/ 2027 h 2232"/>
              <a:gd name="T68" fmla="*/ 602 w 887"/>
              <a:gd name="T69" fmla="*/ 2013 h 2232"/>
              <a:gd name="T70" fmla="*/ 617 w 887"/>
              <a:gd name="T71" fmla="*/ 1841 h 2232"/>
              <a:gd name="T72" fmla="*/ 696 w 887"/>
              <a:gd name="T73" fmla="*/ 1445 h 2232"/>
              <a:gd name="T74" fmla="*/ 712 w 887"/>
              <a:gd name="T75" fmla="*/ 1344 h 2232"/>
              <a:gd name="T76" fmla="*/ 735 w 887"/>
              <a:gd name="T77" fmla="*/ 1243 h 2232"/>
              <a:gd name="T78" fmla="*/ 697 w 887"/>
              <a:gd name="T79" fmla="*/ 843 h 2232"/>
              <a:gd name="T80" fmla="*/ 833 w 887"/>
              <a:gd name="T81" fmla="*/ 542 h 2232"/>
              <a:gd name="T82" fmla="*/ 878 w 887"/>
              <a:gd name="T83" fmla="*/ 474 h 2232"/>
              <a:gd name="T84" fmla="*/ 868 w 887"/>
              <a:gd name="T85" fmla="*/ 386 h 2232"/>
              <a:gd name="T86" fmla="*/ 843 w 887"/>
              <a:gd name="T87" fmla="*/ 327 h 2232"/>
              <a:gd name="T88" fmla="*/ 610 w 887"/>
              <a:gd name="T89" fmla="*/ 168 h 2232"/>
              <a:gd name="T90" fmla="*/ 589 w 887"/>
              <a:gd name="T91" fmla="*/ 131 h 2232"/>
              <a:gd name="T92" fmla="*/ 517 w 887"/>
              <a:gd name="T93" fmla="*/ 144 h 2232"/>
              <a:gd name="T94" fmla="*/ 452 w 887"/>
              <a:gd name="T95" fmla="*/ 124 h 2232"/>
              <a:gd name="T96" fmla="*/ 681 w 887"/>
              <a:gd name="T97" fmla="*/ 272 h 2232"/>
              <a:gd name="T98" fmla="*/ 735 w 887"/>
              <a:gd name="T99" fmla="*/ 341 h 2232"/>
              <a:gd name="T100" fmla="*/ 727 w 887"/>
              <a:gd name="T101" fmla="*/ 422 h 2232"/>
              <a:gd name="T102" fmla="*/ 676 w 887"/>
              <a:gd name="T103" fmla="*/ 452 h 2232"/>
              <a:gd name="T104" fmla="*/ 568 w 887"/>
              <a:gd name="T105" fmla="*/ 415 h 2232"/>
              <a:gd name="T106" fmla="*/ 597 w 887"/>
              <a:gd name="T107" fmla="*/ 366 h 2232"/>
              <a:gd name="T108" fmla="*/ 598 w 887"/>
              <a:gd name="T109" fmla="*/ 337 h 2232"/>
              <a:gd name="T110" fmla="*/ 601 w 887"/>
              <a:gd name="T111" fmla="*/ 321 h 2232"/>
              <a:gd name="T112" fmla="*/ 582 w 887"/>
              <a:gd name="T113" fmla="*/ 261 h 2232"/>
              <a:gd name="T114" fmla="*/ 358 w 887"/>
              <a:gd name="T115" fmla="*/ 243 h 2232"/>
              <a:gd name="T116" fmla="*/ 378 w 887"/>
              <a:gd name="T117" fmla="*/ 240 h 2232"/>
              <a:gd name="T118" fmla="*/ 358 w 887"/>
              <a:gd name="T119" fmla="*/ 332 h 2232"/>
              <a:gd name="T120" fmla="*/ 306 w 887"/>
              <a:gd name="T121" fmla="*/ 472 h 2232"/>
              <a:gd name="T122" fmla="*/ 261 w 887"/>
              <a:gd name="T123" fmla="*/ 423 h 2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7" h="2232">
                <a:moveTo>
                  <a:pt x="452" y="124"/>
                </a:moveTo>
                <a:lnTo>
                  <a:pt x="452" y="67"/>
                </a:lnTo>
                <a:lnTo>
                  <a:pt x="452" y="67"/>
                </a:lnTo>
                <a:lnTo>
                  <a:pt x="454" y="56"/>
                </a:lnTo>
                <a:lnTo>
                  <a:pt x="462" y="34"/>
                </a:lnTo>
                <a:lnTo>
                  <a:pt x="465" y="22"/>
                </a:lnTo>
                <a:lnTo>
                  <a:pt x="468" y="12"/>
                </a:lnTo>
                <a:lnTo>
                  <a:pt x="468" y="4"/>
                </a:lnTo>
                <a:lnTo>
                  <a:pt x="466" y="1"/>
                </a:lnTo>
                <a:lnTo>
                  <a:pt x="465" y="1"/>
                </a:lnTo>
                <a:lnTo>
                  <a:pt x="465" y="1"/>
                </a:lnTo>
                <a:lnTo>
                  <a:pt x="452" y="0"/>
                </a:lnTo>
                <a:lnTo>
                  <a:pt x="429" y="0"/>
                </a:lnTo>
                <a:lnTo>
                  <a:pt x="401" y="1"/>
                </a:lnTo>
                <a:lnTo>
                  <a:pt x="393" y="52"/>
                </a:lnTo>
                <a:lnTo>
                  <a:pt x="386" y="80"/>
                </a:lnTo>
                <a:lnTo>
                  <a:pt x="386" y="109"/>
                </a:lnTo>
                <a:lnTo>
                  <a:pt x="327" y="131"/>
                </a:lnTo>
                <a:lnTo>
                  <a:pt x="298" y="204"/>
                </a:lnTo>
                <a:lnTo>
                  <a:pt x="291" y="233"/>
                </a:lnTo>
                <a:lnTo>
                  <a:pt x="255" y="269"/>
                </a:lnTo>
                <a:lnTo>
                  <a:pt x="255" y="269"/>
                </a:lnTo>
                <a:lnTo>
                  <a:pt x="249" y="280"/>
                </a:lnTo>
                <a:lnTo>
                  <a:pt x="245" y="288"/>
                </a:lnTo>
                <a:lnTo>
                  <a:pt x="242" y="289"/>
                </a:lnTo>
                <a:lnTo>
                  <a:pt x="240" y="291"/>
                </a:lnTo>
                <a:lnTo>
                  <a:pt x="240" y="291"/>
                </a:lnTo>
                <a:lnTo>
                  <a:pt x="234" y="296"/>
                </a:lnTo>
                <a:lnTo>
                  <a:pt x="220" y="309"/>
                </a:lnTo>
                <a:lnTo>
                  <a:pt x="178" y="351"/>
                </a:lnTo>
                <a:lnTo>
                  <a:pt x="134" y="398"/>
                </a:lnTo>
                <a:lnTo>
                  <a:pt x="118" y="416"/>
                </a:lnTo>
                <a:lnTo>
                  <a:pt x="110" y="428"/>
                </a:lnTo>
                <a:lnTo>
                  <a:pt x="110" y="428"/>
                </a:lnTo>
                <a:lnTo>
                  <a:pt x="106" y="439"/>
                </a:lnTo>
                <a:lnTo>
                  <a:pt x="103" y="451"/>
                </a:lnTo>
                <a:lnTo>
                  <a:pt x="100" y="463"/>
                </a:lnTo>
                <a:lnTo>
                  <a:pt x="99" y="478"/>
                </a:lnTo>
                <a:lnTo>
                  <a:pt x="99" y="491"/>
                </a:lnTo>
                <a:lnTo>
                  <a:pt x="102" y="504"/>
                </a:lnTo>
                <a:lnTo>
                  <a:pt x="104" y="518"/>
                </a:lnTo>
                <a:lnTo>
                  <a:pt x="110" y="531"/>
                </a:lnTo>
                <a:lnTo>
                  <a:pt x="110" y="531"/>
                </a:lnTo>
                <a:lnTo>
                  <a:pt x="118" y="543"/>
                </a:lnTo>
                <a:lnTo>
                  <a:pt x="128" y="556"/>
                </a:lnTo>
                <a:lnTo>
                  <a:pt x="156" y="584"/>
                </a:lnTo>
                <a:lnTo>
                  <a:pt x="170" y="599"/>
                </a:lnTo>
                <a:lnTo>
                  <a:pt x="182" y="614"/>
                </a:lnTo>
                <a:lnTo>
                  <a:pt x="191" y="627"/>
                </a:lnTo>
                <a:lnTo>
                  <a:pt x="195" y="634"/>
                </a:lnTo>
                <a:lnTo>
                  <a:pt x="196" y="639"/>
                </a:lnTo>
                <a:lnTo>
                  <a:pt x="196" y="639"/>
                </a:lnTo>
                <a:lnTo>
                  <a:pt x="202" y="652"/>
                </a:lnTo>
                <a:lnTo>
                  <a:pt x="207" y="667"/>
                </a:lnTo>
                <a:lnTo>
                  <a:pt x="222" y="698"/>
                </a:lnTo>
                <a:lnTo>
                  <a:pt x="240" y="734"/>
                </a:lnTo>
                <a:lnTo>
                  <a:pt x="240" y="937"/>
                </a:lnTo>
                <a:lnTo>
                  <a:pt x="240" y="937"/>
                </a:lnTo>
                <a:lnTo>
                  <a:pt x="223" y="1018"/>
                </a:lnTo>
                <a:lnTo>
                  <a:pt x="211" y="1078"/>
                </a:lnTo>
                <a:lnTo>
                  <a:pt x="204" y="1112"/>
                </a:lnTo>
                <a:lnTo>
                  <a:pt x="204" y="1112"/>
                </a:lnTo>
                <a:lnTo>
                  <a:pt x="202" y="1122"/>
                </a:lnTo>
                <a:lnTo>
                  <a:pt x="198" y="1133"/>
                </a:lnTo>
                <a:lnTo>
                  <a:pt x="195" y="1141"/>
                </a:lnTo>
                <a:lnTo>
                  <a:pt x="195" y="1145"/>
                </a:lnTo>
                <a:lnTo>
                  <a:pt x="196" y="1148"/>
                </a:lnTo>
                <a:lnTo>
                  <a:pt x="226" y="1177"/>
                </a:lnTo>
                <a:lnTo>
                  <a:pt x="232" y="1220"/>
                </a:lnTo>
                <a:lnTo>
                  <a:pt x="240" y="1264"/>
                </a:lnTo>
                <a:lnTo>
                  <a:pt x="226" y="1308"/>
                </a:lnTo>
                <a:lnTo>
                  <a:pt x="226" y="1308"/>
                </a:lnTo>
                <a:lnTo>
                  <a:pt x="206" y="1357"/>
                </a:lnTo>
                <a:lnTo>
                  <a:pt x="188" y="1403"/>
                </a:lnTo>
                <a:lnTo>
                  <a:pt x="175" y="1445"/>
                </a:lnTo>
                <a:lnTo>
                  <a:pt x="175" y="1445"/>
                </a:lnTo>
                <a:lnTo>
                  <a:pt x="160" y="1497"/>
                </a:lnTo>
                <a:lnTo>
                  <a:pt x="156" y="1513"/>
                </a:lnTo>
                <a:lnTo>
                  <a:pt x="154" y="1532"/>
                </a:lnTo>
                <a:lnTo>
                  <a:pt x="154" y="1532"/>
                </a:lnTo>
                <a:lnTo>
                  <a:pt x="151" y="1559"/>
                </a:lnTo>
                <a:lnTo>
                  <a:pt x="148" y="1590"/>
                </a:lnTo>
                <a:lnTo>
                  <a:pt x="146" y="1627"/>
                </a:lnTo>
                <a:lnTo>
                  <a:pt x="146" y="1627"/>
                </a:lnTo>
                <a:lnTo>
                  <a:pt x="122" y="1751"/>
                </a:lnTo>
                <a:lnTo>
                  <a:pt x="102" y="1843"/>
                </a:lnTo>
                <a:lnTo>
                  <a:pt x="94" y="1877"/>
                </a:lnTo>
                <a:lnTo>
                  <a:pt x="88" y="1895"/>
                </a:lnTo>
                <a:lnTo>
                  <a:pt x="88" y="1895"/>
                </a:lnTo>
                <a:lnTo>
                  <a:pt x="62" y="1946"/>
                </a:lnTo>
                <a:lnTo>
                  <a:pt x="50" y="1971"/>
                </a:lnTo>
                <a:lnTo>
                  <a:pt x="46" y="1982"/>
                </a:lnTo>
                <a:lnTo>
                  <a:pt x="44" y="1990"/>
                </a:lnTo>
                <a:lnTo>
                  <a:pt x="44" y="1990"/>
                </a:lnTo>
                <a:lnTo>
                  <a:pt x="43" y="2031"/>
                </a:lnTo>
                <a:lnTo>
                  <a:pt x="43" y="2053"/>
                </a:lnTo>
                <a:lnTo>
                  <a:pt x="43" y="2059"/>
                </a:lnTo>
                <a:lnTo>
                  <a:pt x="44" y="2062"/>
                </a:lnTo>
                <a:lnTo>
                  <a:pt x="44" y="2062"/>
                </a:lnTo>
                <a:lnTo>
                  <a:pt x="46" y="2063"/>
                </a:lnTo>
                <a:lnTo>
                  <a:pt x="46" y="2067"/>
                </a:lnTo>
                <a:lnTo>
                  <a:pt x="46" y="2079"/>
                </a:lnTo>
                <a:lnTo>
                  <a:pt x="44" y="2091"/>
                </a:lnTo>
                <a:lnTo>
                  <a:pt x="44" y="2098"/>
                </a:lnTo>
                <a:lnTo>
                  <a:pt x="44" y="2098"/>
                </a:lnTo>
                <a:lnTo>
                  <a:pt x="46" y="2103"/>
                </a:lnTo>
                <a:lnTo>
                  <a:pt x="46" y="2110"/>
                </a:lnTo>
                <a:lnTo>
                  <a:pt x="44" y="2121"/>
                </a:lnTo>
                <a:lnTo>
                  <a:pt x="44" y="2121"/>
                </a:lnTo>
                <a:lnTo>
                  <a:pt x="37" y="2125"/>
                </a:lnTo>
                <a:lnTo>
                  <a:pt x="24" y="2137"/>
                </a:lnTo>
                <a:lnTo>
                  <a:pt x="9" y="2152"/>
                </a:lnTo>
                <a:lnTo>
                  <a:pt x="4" y="2158"/>
                </a:lnTo>
                <a:lnTo>
                  <a:pt x="0" y="2164"/>
                </a:lnTo>
                <a:lnTo>
                  <a:pt x="0" y="2164"/>
                </a:lnTo>
                <a:lnTo>
                  <a:pt x="0" y="2169"/>
                </a:lnTo>
                <a:lnTo>
                  <a:pt x="3" y="2173"/>
                </a:lnTo>
                <a:lnTo>
                  <a:pt x="7" y="2177"/>
                </a:lnTo>
                <a:lnTo>
                  <a:pt x="12" y="2181"/>
                </a:lnTo>
                <a:lnTo>
                  <a:pt x="27" y="2188"/>
                </a:lnTo>
                <a:lnTo>
                  <a:pt x="44" y="2193"/>
                </a:lnTo>
                <a:lnTo>
                  <a:pt x="44" y="2193"/>
                </a:lnTo>
                <a:lnTo>
                  <a:pt x="60" y="2197"/>
                </a:lnTo>
                <a:lnTo>
                  <a:pt x="74" y="2200"/>
                </a:lnTo>
                <a:lnTo>
                  <a:pt x="84" y="2201"/>
                </a:lnTo>
                <a:lnTo>
                  <a:pt x="95" y="2200"/>
                </a:lnTo>
                <a:lnTo>
                  <a:pt x="95" y="2200"/>
                </a:lnTo>
                <a:lnTo>
                  <a:pt x="100" y="2200"/>
                </a:lnTo>
                <a:lnTo>
                  <a:pt x="103" y="2198"/>
                </a:lnTo>
                <a:lnTo>
                  <a:pt x="110" y="2193"/>
                </a:lnTo>
                <a:lnTo>
                  <a:pt x="120" y="2186"/>
                </a:lnTo>
                <a:lnTo>
                  <a:pt x="139" y="2178"/>
                </a:lnTo>
                <a:lnTo>
                  <a:pt x="139" y="2178"/>
                </a:lnTo>
                <a:lnTo>
                  <a:pt x="162" y="2169"/>
                </a:lnTo>
                <a:lnTo>
                  <a:pt x="171" y="2165"/>
                </a:lnTo>
                <a:lnTo>
                  <a:pt x="179" y="2160"/>
                </a:lnTo>
                <a:lnTo>
                  <a:pt x="186" y="2154"/>
                </a:lnTo>
                <a:lnTo>
                  <a:pt x="191" y="2149"/>
                </a:lnTo>
                <a:lnTo>
                  <a:pt x="195" y="2142"/>
                </a:lnTo>
                <a:lnTo>
                  <a:pt x="196" y="2134"/>
                </a:lnTo>
                <a:lnTo>
                  <a:pt x="196" y="2134"/>
                </a:lnTo>
                <a:lnTo>
                  <a:pt x="198" y="2121"/>
                </a:lnTo>
                <a:lnTo>
                  <a:pt x="199" y="2111"/>
                </a:lnTo>
                <a:lnTo>
                  <a:pt x="202" y="2107"/>
                </a:lnTo>
                <a:lnTo>
                  <a:pt x="204" y="2106"/>
                </a:lnTo>
                <a:lnTo>
                  <a:pt x="204" y="2106"/>
                </a:lnTo>
                <a:lnTo>
                  <a:pt x="210" y="2102"/>
                </a:lnTo>
                <a:lnTo>
                  <a:pt x="220" y="2094"/>
                </a:lnTo>
                <a:lnTo>
                  <a:pt x="232" y="2082"/>
                </a:lnTo>
                <a:lnTo>
                  <a:pt x="236" y="2075"/>
                </a:lnTo>
                <a:lnTo>
                  <a:pt x="240" y="2070"/>
                </a:lnTo>
                <a:lnTo>
                  <a:pt x="240" y="2070"/>
                </a:lnTo>
                <a:lnTo>
                  <a:pt x="245" y="2057"/>
                </a:lnTo>
                <a:lnTo>
                  <a:pt x="249" y="2034"/>
                </a:lnTo>
                <a:lnTo>
                  <a:pt x="262" y="1971"/>
                </a:lnTo>
                <a:lnTo>
                  <a:pt x="273" y="1911"/>
                </a:lnTo>
                <a:lnTo>
                  <a:pt x="277" y="1881"/>
                </a:lnTo>
                <a:lnTo>
                  <a:pt x="277" y="1881"/>
                </a:lnTo>
                <a:lnTo>
                  <a:pt x="281" y="1861"/>
                </a:lnTo>
                <a:lnTo>
                  <a:pt x="291" y="1823"/>
                </a:lnTo>
                <a:lnTo>
                  <a:pt x="306" y="1772"/>
                </a:lnTo>
                <a:lnTo>
                  <a:pt x="306" y="1772"/>
                </a:lnTo>
                <a:lnTo>
                  <a:pt x="309" y="1767"/>
                </a:lnTo>
                <a:lnTo>
                  <a:pt x="317" y="1754"/>
                </a:lnTo>
                <a:lnTo>
                  <a:pt x="325" y="1736"/>
                </a:lnTo>
                <a:lnTo>
                  <a:pt x="326" y="1728"/>
                </a:lnTo>
                <a:lnTo>
                  <a:pt x="327" y="1720"/>
                </a:lnTo>
                <a:lnTo>
                  <a:pt x="327" y="1678"/>
                </a:lnTo>
                <a:lnTo>
                  <a:pt x="327" y="1678"/>
                </a:lnTo>
                <a:lnTo>
                  <a:pt x="363" y="1599"/>
                </a:lnTo>
                <a:lnTo>
                  <a:pt x="407" y="1503"/>
                </a:lnTo>
                <a:lnTo>
                  <a:pt x="407" y="1503"/>
                </a:lnTo>
                <a:lnTo>
                  <a:pt x="411" y="1491"/>
                </a:lnTo>
                <a:lnTo>
                  <a:pt x="418" y="1472"/>
                </a:lnTo>
                <a:lnTo>
                  <a:pt x="430" y="1427"/>
                </a:lnTo>
                <a:lnTo>
                  <a:pt x="444" y="1365"/>
                </a:lnTo>
                <a:lnTo>
                  <a:pt x="458" y="1365"/>
                </a:lnTo>
                <a:lnTo>
                  <a:pt x="458" y="1714"/>
                </a:lnTo>
                <a:lnTo>
                  <a:pt x="458" y="1714"/>
                </a:lnTo>
                <a:lnTo>
                  <a:pt x="456" y="1731"/>
                </a:lnTo>
                <a:lnTo>
                  <a:pt x="454" y="1746"/>
                </a:lnTo>
                <a:lnTo>
                  <a:pt x="452" y="1758"/>
                </a:lnTo>
                <a:lnTo>
                  <a:pt x="452" y="1758"/>
                </a:lnTo>
                <a:lnTo>
                  <a:pt x="450" y="1764"/>
                </a:lnTo>
                <a:lnTo>
                  <a:pt x="450" y="1775"/>
                </a:lnTo>
                <a:lnTo>
                  <a:pt x="452" y="1803"/>
                </a:lnTo>
                <a:lnTo>
                  <a:pt x="452" y="1834"/>
                </a:lnTo>
                <a:lnTo>
                  <a:pt x="452" y="1847"/>
                </a:lnTo>
                <a:lnTo>
                  <a:pt x="452" y="1859"/>
                </a:lnTo>
                <a:lnTo>
                  <a:pt x="452" y="1859"/>
                </a:lnTo>
                <a:lnTo>
                  <a:pt x="450" y="1874"/>
                </a:lnTo>
                <a:lnTo>
                  <a:pt x="452" y="1895"/>
                </a:lnTo>
                <a:lnTo>
                  <a:pt x="456" y="1949"/>
                </a:lnTo>
                <a:lnTo>
                  <a:pt x="457" y="1975"/>
                </a:lnTo>
                <a:lnTo>
                  <a:pt x="457" y="2001"/>
                </a:lnTo>
                <a:lnTo>
                  <a:pt x="456" y="2021"/>
                </a:lnTo>
                <a:lnTo>
                  <a:pt x="454" y="2027"/>
                </a:lnTo>
                <a:lnTo>
                  <a:pt x="452" y="2033"/>
                </a:lnTo>
                <a:lnTo>
                  <a:pt x="452" y="2033"/>
                </a:lnTo>
                <a:lnTo>
                  <a:pt x="445" y="2043"/>
                </a:lnTo>
                <a:lnTo>
                  <a:pt x="437" y="2055"/>
                </a:lnTo>
                <a:lnTo>
                  <a:pt x="423" y="2085"/>
                </a:lnTo>
                <a:lnTo>
                  <a:pt x="411" y="2111"/>
                </a:lnTo>
                <a:lnTo>
                  <a:pt x="409" y="2122"/>
                </a:lnTo>
                <a:lnTo>
                  <a:pt x="407" y="2128"/>
                </a:lnTo>
                <a:lnTo>
                  <a:pt x="407" y="2128"/>
                </a:lnTo>
                <a:lnTo>
                  <a:pt x="410" y="2137"/>
                </a:lnTo>
                <a:lnTo>
                  <a:pt x="414" y="2149"/>
                </a:lnTo>
                <a:lnTo>
                  <a:pt x="422" y="2164"/>
                </a:lnTo>
                <a:lnTo>
                  <a:pt x="422" y="2164"/>
                </a:lnTo>
                <a:lnTo>
                  <a:pt x="421" y="2166"/>
                </a:lnTo>
                <a:lnTo>
                  <a:pt x="414" y="2178"/>
                </a:lnTo>
                <a:lnTo>
                  <a:pt x="414" y="2178"/>
                </a:lnTo>
                <a:lnTo>
                  <a:pt x="413" y="2184"/>
                </a:lnTo>
                <a:lnTo>
                  <a:pt x="411" y="2190"/>
                </a:lnTo>
                <a:lnTo>
                  <a:pt x="411" y="2202"/>
                </a:lnTo>
                <a:lnTo>
                  <a:pt x="413" y="2214"/>
                </a:lnTo>
                <a:lnTo>
                  <a:pt x="414" y="2222"/>
                </a:lnTo>
                <a:lnTo>
                  <a:pt x="414" y="2222"/>
                </a:lnTo>
                <a:lnTo>
                  <a:pt x="418" y="2224"/>
                </a:lnTo>
                <a:lnTo>
                  <a:pt x="429" y="2226"/>
                </a:lnTo>
                <a:lnTo>
                  <a:pt x="456" y="2230"/>
                </a:lnTo>
                <a:lnTo>
                  <a:pt x="484" y="2232"/>
                </a:lnTo>
                <a:lnTo>
                  <a:pt x="492" y="2230"/>
                </a:lnTo>
                <a:lnTo>
                  <a:pt x="494" y="2230"/>
                </a:lnTo>
                <a:lnTo>
                  <a:pt x="494" y="2229"/>
                </a:lnTo>
                <a:lnTo>
                  <a:pt x="494" y="2229"/>
                </a:lnTo>
                <a:lnTo>
                  <a:pt x="494" y="2228"/>
                </a:lnTo>
                <a:lnTo>
                  <a:pt x="496" y="2225"/>
                </a:lnTo>
                <a:lnTo>
                  <a:pt x="501" y="2221"/>
                </a:lnTo>
                <a:lnTo>
                  <a:pt x="509" y="2217"/>
                </a:lnTo>
                <a:lnTo>
                  <a:pt x="517" y="2214"/>
                </a:lnTo>
                <a:lnTo>
                  <a:pt x="517" y="2214"/>
                </a:lnTo>
                <a:lnTo>
                  <a:pt x="529" y="2216"/>
                </a:lnTo>
                <a:lnTo>
                  <a:pt x="550" y="2217"/>
                </a:lnTo>
                <a:lnTo>
                  <a:pt x="574" y="2221"/>
                </a:lnTo>
                <a:lnTo>
                  <a:pt x="596" y="2222"/>
                </a:lnTo>
                <a:lnTo>
                  <a:pt x="596" y="2222"/>
                </a:lnTo>
                <a:lnTo>
                  <a:pt x="613" y="2221"/>
                </a:lnTo>
                <a:lnTo>
                  <a:pt x="618" y="2220"/>
                </a:lnTo>
                <a:lnTo>
                  <a:pt x="624" y="2217"/>
                </a:lnTo>
                <a:lnTo>
                  <a:pt x="628" y="2214"/>
                </a:lnTo>
                <a:lnTo>
                  <a:pt x="630" y="2210"/>
                </a:lnTo>
                <a:lnTo>
                  <a:pt x="632" y="2206"/>
                </a:lnTo>
                <a:lnTo>
                  <a:pt x="633" y="2200"/>
                </a:lnTo>
                <a:lnTo>
                  <a:pt x="633" y="2200"/>
                </a:lnTo>
                <a:lnTo>
                  <a:pt x="632" y="2194"/>
                </a:lnTo>
                <a:lnTo>
                  <a:pt x="629" y="2188"/>
                </a:lnTo>
                <a:lnTo>
                  <a:pt x="622" y="2174"/>
                </a:lnTo>
                <a:lnTo>
                  <a:pt x="610" y="2157"/>
                </a:lnTo>
                <a:lnTo>
                  <a:pt x="610" y="2157"/>
                </a:lnTo>
                <a:lnTo>
                  <a:pt x="605" y="2153"/>
                </a:lnTo>
                <a:lnTo>
                  <a:pt x="596" y="2148"/>
                </a:lnTo>
                <a:lnTo>
                  <a:pt x="582" y="2142"/>
                </a:lnTo>
                <a:lnTo>
                  <a:pt x="589" y="2106"/>
                </a:lnTo>
                <a:lnTo>
                  <a:pt x="589" y="2106"/>
                </a:lnTo>
                <a:lnTo>
                  <a:pt x="593" y="2098"/>
                </a:lnTo>
                <a:lnTo>
                  <a:pt x="596" y="2091"/>
                </a:lnTo>
                <a:lnTo>
                  <a:pt x="597" y="2087"/>
                </a:lnTo>
                <a:lnTo>
                  <a:pt x="596" y="2083"/>
                </a:lnTo>
                <a:lnTo>
                  <a:pt x="596" y="2083"/>
                </a:lnTo>
                <a:lnTo>
                  <a:pt x="594" y="2081"/>
                </a:lnTo>
                <a:lnTo>
                  <a:pt x="592" y="2077"/>
                </a:lnTo>
                <a:lnTo>
                  <a:pt x="585" y="2070"/>
                </a:lnTo>
                <a:lnTo>
                  <a:pt x="577" y="2063"/>
                </a:lnTo>
                <a:lnTo>
                  <a:pt x="576" y="2059"/>
                </a:lnTo>
                <a:lnTo>
                  <a:pt x="574" y="2055"/>
                </a:lnTo>
                <a:lnTo>
                  <a:pt x="574" y="2055"/>
                </a:lnTo>
                <a:lnTo>
                  <a:pt x="574" y="2046"/>
                </a:lnTo>
                <a:lnTo>
                  <a:pt x="576" y="2037"/>
                </a:lnTo>
                <a:lnTo>
                  <a:pt x="578" y="2030"/>
                </a:lnTo>
                <a:lnTo>
                  <a:pt x="580" y="2027"/>
                </a:lnTo>
                <a:lnTo>
                  <a:pt x="582" y="2026"/>
                </a:lnTo>
                <a:lnTo>
                  <a:pt x="582" y="2026"/>
                </a:lnTo>
                <a:lnTo>
                  <a:pt x="586" y="2026"/>
                </a:lnTo>
                <a:lnTo>
                  <a:pt x="590" y="2025"/>
                </a:lnTo>
                <a:lnTo>
                  <a:pt x="593" y="2025"/>
                </a:lnTo>
                <a:lnTo>
                  <a:pt x="597" y="2022"/>
                </a:lnTo>
                <a:lnTo>
                  <a:pt x="600" y="2019"/>
                </a:lnTo>
                <a:lnTo>
                  <a:pt x="602" y="2013"/>
                </a:lnTo>
                <a:lnTo>
                  <a:pt x="604" y="2005"/>
                </a:lnTo>
                <a:lnTo>
                  <a:pt x="604" y="2005"/>
                </a:lnTo>
                <a:lnTo>
                  <a:pt x="613" y="1915"/>
                </a:lnTo>
                <a:lnTo>
                  <a:pt x="618" y="1867"/>
                </a:lnTo>
                <a:lnTo>
                  <a:pt x="618" y="1851"/>
                </a:lnTo>
                <a:lnTo>
                  <a:pt x="618" y="1845"/>
                </a:lnTo>
                <a:lnTo>
                  <a:pt x="618" y="1845"/>
                </a:lnTo>
                <a:lnTo>
                  <a:pt x="617" y="1841"/>
                </a:lnTo>
                <a:lnTo>
                  <a:pt x="617" y="1830"/>
                </a:lnTo>
                <a:lnTo>
                  <a:pt x="620" y="1803"/>
                </a:lnTo>
                <a:lnTo>
                  <a:pt x="625" y="1764"/>
                </a:lnTo>
                <a:lnTo>
                  <a:pt x="647" y="1619"/>
                </a:lnTo>
                <a:lnTo>
                  <a:pt x="647" y="1619"/>
                </a:lnTo>
                <a:lnTo>
                  <a:pt x="673" y="1533"/>
                </a:lnTo>
                <a:lnTo>
                  <a:pt x="691" y="1469"/>
                </a:lnTo>
                <a:lnTo>
                  <a:pt x="696" y="1445"/>
                </a:lnTo>
                <a:lnTo>
                  <a:pt x="697" y="1436"/>
                </a:lnTo>
                <a:lnTo>
                  <a:pt x="699" y="1431"/>
                </a:lnTo>
                <a:lnTo>
                  <a:pt x="699" y="1431"/>
                </a:lnTo>
                <a:lnTo>
                  <a:pt x="699" y="1421"/>
                </a:lnTo>
                <a:lnTo>
                  <a:pt x="700" y="1409"/>
                </a:lnTo>
                <a:lnTo>
                  <a:pt x="704" y="1384"/>
                </a:lnTo>
                <a:lnTo>
                  <a:pt x="711" y="1360"/>
                </a:lnTo>
                <a:lnTo>
                  <a:pt x="712" y="1344"/>
                </a:lnTo>
                <a:lnTo>
                  <a:pt x="712" y="1285"/>
                </a:lnTo>
                <a:lnTo>
                  <a:pt x="712" y="1285"/>
                </a:lnTo>
                <a:lnTo>
                  <a:pt x="713" y="1283"/>
                </a:lnTo>
                <a:lnTo>
                  <a:pt x="715" y="1279"/>
                </a:lnTo>
                <a:lnTo>
                  <a:pt x="720" y="1268"/>
                </a:lnTo>
                <a:lnTo>
                  <a:pt x="727" y="1257"/>
                </a:lnTo>
                <a:lnTo>
                  <a:pt x="735" y="1243"/>
                </a:lnTo>
                <a:lnTo>
                  <a:pt x="735" y="1243"/>
                </a:lnTo>
                <a:lnTo>
                  <a:pt x="737" y="1232"/>
                </a:lnTo>
                <a:lnTo>
                  <a:pt x="740" y="1220"/>
                </a:lnTo>
                <a:lnTo>
                  <a:pt x="745" y="1194"/>
                </a:lnTo>
                <a:lnTo>
                  <a:pt x="749" y="1162"/>
                </a:lnTo>
                <a:lnTo>
                  <a:pt x="735" y="1126"/>
                </a:lnTo>
                <a:lnTo>
                  <a:pt x="735" y="1126"/>
                </a:lnTo>
                <a:lnTo>
                  <a:pt x="712" y="961"/>
                </a:lnTo>
                <a:lnTo>
                  <a:pt x="697" y="843"/>
                </a:lnTo>
                <a:lnTo>
                  <a:pt x="691" y="785"/>
                </a:lnTo>
                <a:lnTo>
                  <a:pt x="691" y="785"/>
                </a:lnTo>
                <a:lnTo>
                  <a:pt x="693" y="763"/>
                </a:lnTo>
                <a:lnTo>
                  <a:pt x="699" y="733"/>
                </a:lnTo>
                <a:lnTo>
                  <a:pt x="705" y="690"/>
                </a:lnTo>
                <a:lnTo>
                  <a:pt x="705" y="690"/>
                </a:lnTo>
                <a:lnTo>
                  <a:pt x="781" y="603"/>
                </a:lnTo>
                <a:lnTo>
                  <a:pt x="833" y="542"/>
                </a:lnTo>
                <a:lnTo>
                  <a:pt x="851" y="519"/>
                </a:lnTo>
                <a:lnTo>
                  <a:pt x="856" y="512"/>
                </a:lnTo>
                <a:lnTo>
                  <a:pt x="858" y="508"/>
                </a:lnTo>
                <a:lnTo>
                  <a:pt x="858" y="508"/>
                </a:lnTo>
                <a:lnTo>
                  <a:pt x="860" y="504"/>
                </a:lnTo>
                <a:lnTo>
                  <a:pt x="863" y="498"/>
                </a:lnTo>
                <a:lnTo>
                  <a:pt x="874" y="482"/>
                </a:lnTo>
                <a:lnTo>
                  <a:pt x="878" y="474"/>
                </a:lnTo>
                <a:lnTo>
                  <a:pt x="883" y="463"/>
                </a:lnTo>
                <a:lnTo>
                  <a:pt x="886" y="454"/>
                </a:lnTo>
                <a:lnTo>
                  <a:pt x="887" y="443"/>
                </a:lnTo>
                <a:lnTo>
                  <a:pt x="887" y="443"/>
                </a:lnTo>
                <a:lnTo>
                  <a:pt x="886" y="431"/>
                </a:lnTo>
                <a:lnTo>
                  <a:pt x="882" y="418"/>
                </a:lnTo>
                <a:lnTo>
                  <a:pt x="875" y="402"/>
                </a:lnTo>
                <a:lnTo>
                  <a:pt x="868" y="386"/>
                </a:lnTo>
                <a:lnTo>
                  <a:pt x="856" y="360"/>
                </a:lnTo>
                <a:lnTo>
                  <a:pt x="851" y="349"/>
                </a:lnTo>
                <a:lnTo>
                  <a:pt x="851" y="349"/>
                </a:lnTo>
                <a:lnTo>
                  <a:pt x="851" y="345"/>
                </a:lnTo>
                <a:lnTo>
                  <a:pt x="851" y="339"/>
                </a:lnTo>
                <a:lnTo>
                  <a:pt x="848" y="332"/>
                </a:lnTo>
                <a:lnTo>
                  <a:pt x="847" y="329"/>
                </a:lnTo>
                <a:lnTo>
                  <a:pt x="843" y="327"/>
                </a:lnTo>
                <a:lnTo>
                  <a:pt x="843" y="327"/>
                </a:lnTo>
                <a:lnTo>
                  <a:pt x="832" y="321"/>
                </a:lnTo>
                <a:lnTo>
                  <a:pt x="817" y="311"/>
                </a:lnTo>
                <a:lnTo>
                  <a:pt x="800" y="299"/>
                </a:lnTo>
                <a:lnTo>
                  <a:pt x="771" y="284"/>
                </a:lnTo>
                <a:lnTo>
                  <a:pt x="669" y="204"/>
                </a:lnTo>
                <a:lnTo>
                  <a:pt x="610" y="168"/>
                </a:lnTo>
                <a:lnTo>
                  <a:pt x="610" y="168"/>
                </a:lnTo>
                <a:lnTo>
                  <a:pt x="609" y="161"/>
                </a:lnTo>
                <a:lnTo>
                  <a:pt x="605" y="149"/>
                </a:lnTo>
                <a:lnTo>
                  <a:pt x="602" y="141"/>
                </a:lnTo>
                <a:lnTo>
                  <a:pt x="598" y="136"/>
                </a:lnTo>
                <a:lnTo>
                  <a:pt x="594" y="132"/>
                </a:lnTo>
                <a:lnTo>
                  <a:pt x="592" y="132"/>
                </a:lnTo>
                <a:lnTo>
                  <a:pt x="589" y="131"/>
                </a:lnTo>
                <a:lnTo>
                  <a:pt x="589" y="131"/>
                </a:lnTo>
                <a:lnTo>
                  <a:pt x="582" y="133"/>
                </a:lnTo>
                <a:lnTo>
                  <a:pt x="574" y="136"/>
                </a:lnTo>
                <a:lnTo>
                  <a:pt x="558" y="143"/>
                </a:lnTo>
                <a:lnTo>
                  <a:pt x="538" y="153"/>
                </a:lnTo>
                <a:lnTo>
                  <a:pt x="524" y="153"/>
                </a:lnTo>
                <a:lnTo>
                  <a:pt x="524" y="153"/>
                </a:lnTo>
                <a:lnTo>
                  <a:pt x="522" y="151"/>
                </a:lnTo>
                <a:lnTo>
                  <a:pt x="517" y="144"/>
                </a:lnTo>
                <a:lnTo>
                  <a:pt x="508" y="137"/>
                </a:lnTo>
                <a:lnTo>
                  <a:pt x="501" y="133"/>
                </a:lnTo>
                <a:lnTo>
                  <a:pt x="494" y="131"/>
                </a:lnTo>
                <a:lnTo>
                  <a:pt x="494" y="131"/>
                </a:lnTo>
                <a:lnTo>
                  <a:pt x="480" y="128"/>
                </a:lnTo>
                <a:lnTo>
                  <a:pt x="465" y="125"/>
                </a:lnTo>
                <a:lnTo>
                  <a:pt x="452" y="124"/>
                </a:lnTo>
                <a:lnTo>
                  <a:pt x="452" y="124"/>
                </a:lnTo>
                <a:close/>
                <a:moveTo>
                  <a:pt x="582" y="261"/>
                </a:moveTo>
                <a:lnTo>
                  <a:pt x="582" y="261"/>
                </a:lnTo>
                <a:lnTo>
                  <a:pt x="624" y="264"/>
                </a:lnTo>
                <a:lnTo>
                  <a:pt x="656" y="265"/>
                </a:lnTo>
                <a:lnTo>
                  <a:pt x="668" y="267"/>
                </a:lnTo>
                <a:lnTo>
                  <a:pt x="676" y="269"/>
                </a:lnTo>
                <a:lnTo>
                  <a:pt x="676" y="269"/>
                </a:lnTo>
                <a:lnTo>
                  <a:pt x="681" y="272"/>
                </a:lnTo>
                <a:lnTo>
                  <a:pt x="687" y="276"/>
                </a:lnTo>
                <a:lnTo>
                  <a:pt x="696" y="284"/>
                </a:lnTo>
                <a:lnTo>
                  <a:pt x="703" y="293"/>
                </a:lnTo>
                <a:lnTo>
                  <a:pt x="705" y="299"/>
                </a:lnTo>
                <a:lnTo>
                  <a:pt x="705" y="299"/>
                </a:lnTo>
                <a:lnTo>
                  <a:pt x="709" y="307"/>
                </a:lnTo>
                <a:lnTo>
                  <a:pt x="720" y="321"/>
                </a:lnTo>
                <a:lnTo>
                  <a:pt x="735" y="341"/>
                </a:lnTo>
                <a:lnTo>
                  <a:pt x="749" y="371"/>
                </a:lnTo>
                <a:lnTo>
                  <a:pt x="749" y="392"/>
                </a:lnTo>
                <a:lnTo>
                  <a:pt x="735" y="400"/>
                </a:lnTo>
                <a:lnTo>
                  <a:pt x="735" y="400"/>
                </a:lnTo>
                <a:lnTo>
                  <a:pt x="731" y="410"/>
                </a:lnTo>
                <a:lnTo>
                  <a:pt x="728" y="416"/>
                </a:lnTo>
                <a:lnTo>
                  <a:pt x="727" y="422"/>
                </a:lnTo>
                <a:lnTo>
                  <a:pt x="727" y="422"/>
                </a:lnTo>
                <a:lnTo>
                  <a:pt x="727" y="423"/>
                </a:lnTo>
                <a:lnTo>
                  <a:pt x="725" y="426"/>
                </a:lnTo>
                <a:lnTo>
                  <a:pt x="720" y="432"/>
                </a:lnTo>
                <a:lnTo>
                  <a:pt x="713" y="438"/>
                </a:lnTo>
                <a:lnTo>
                  <a:pt x="705" y="443"/>
                </a:lnTo>
                <a:lnTo>
                  <a:pt x="705" y="443"/>
                </a:lnTo>
                <a:lnTo>
                  <a:pt x="693" y="448"/>
                </a:lnTo>
                <a:lnTo>
                  <a:pt x="676" y="452"/>
                </a:lnTo>
                <a:lnTo>
                  <a:pt x="655" y="458"/>
                </a:lnTo>
                <a:lnTo>
                  <a:pt x="640" y="443"/>
                </a:lnTo>
                <a:lnTo>
                  <a:pt x="640" y="443"/>
                </a:lnTo>
                <a:lnTo>
                  <a:pt x="636" y="443"/>
                </a:lnTo>
                <a:lnTo>
                  <a:pt x="626" y="442"/>
                </a:lnTo>
                <a:lnTo>
                  <a:pt x="598" y="442"/>
                </a:lnTo>
                <a:lnTo>
                  <a:pt x="560" y="443"/>
                </a:lnTo>
                <a:lnTo>
                  <a:pt x="568" y="415"/>
                </a:lnTo>
                <a:lnTo>
                  <a:pt x="568" y="415"/>
                </a:lnTo>
                <a:lnTo>
                  <a:pt x="577" y="402"/>
                </a:lnTo>
                <a:lnTo>
                  <a:pt x="585" y="392"/>
                </a:lnTo>
                <a:lnTo>
                  <a:pt x="589" y="386"/>
                </a:lnTo>
                <a:lnTo>
                  <a:pt x="589" y="386"/>
                </a:lnTo>
                <a:lnTo>
                  <a:pt x="594" y="374"/>
                </a:lnTo>
                <a:lnTo>
                  <a:pt x="597" y="368"/>
                </a:lnTo>
                <a:lnTo>
                  <a:pt x="597" y="366"/>
                </a:lnTo>
                <a:lnTo>
                  <a:pt x="596" y="364"/>
                </a:lnTo>
                <a:lnTo>
                  <a:pt x="596" y="364"/>
                </a:lnTo>
                <a:lnTo>
                  <a:pt x="596" y="362"/>
                </a:lnTo>
                <a:lnTo>
                  <a:pt x="594" y="359"/>
                </a:lnTo>
                <a:lnTo>
                  <a:pt x="594" y="352"/>
                </a:lnTo>
                <a:lnTo>
                  <a:pt x="596" y="341"/>
                </a:lnTo>
                <a:lnTo>
                  <a:pt x="596" y="341"/>
                </a:lnTo>
                <a:lnTo>
                  <a:pt x="598" y="337"/>
                </a:lnTo>
                <a:lnTo>
                  <a:pt x="601" y="333"/>
                </a:lnTo>
                <a:lnTo>
                  <a:pt x="604" y="329"/>
                </a:lnTo>
                <a:lnTo>
                  <a:pt x="604" y="328"/>
                </a:lnTo>
                <a:lnTo>
                  <a:pt x="604" y="327"/>
                </a:lnTo>
                <a:lnTo>
                  <a:pt x="604" y="327"/>
                </a:lnTo>
                <a:lnTo>
                  <a:pt x="602" y="327"/>
                </a:lnTo>
                <a:lnTo>
                  <a:pt x="601" y="325"/>
                </a:lnTo>
                <a:lnTo>
                  <a:pt x="601" y="321"/>
                </a:lnTo>
                <a:lnTo>
                  <a:pt x="600" y="317"/>
                </a:lnTo>
                <a:lnTo>
                  <a:pt x="596" y="312"/>
                </a:lnTo>
                <a:lnTo>
                  <a:pt x="596" y="312"/>
                </a:lnTo>
                <a:lnTo>
                  <a:pt x="594" y="311"/>
                </a:lnTo>
                <a:lnTo>
                  <a:pt x="596" y="308"/>
                </a:lnTo>
                <a:lnTo>
                  <a:pt x="598" y="303"/>
                </a:lnTo>
                <a:lnTo>
                  <a:pt x="604" y="299"/>
                </a:lnTo>
                <a:lnTo>
                  <a:pt x="582" y="261"/>
                </a:lnTo>
                <a:close/>
                <a:moveTo>
                  <a:pt x="327" y="284"/>
                </a:moveTo>
                <a:lnTo>
                  <a:pt x="327" y="284"/>
                </a:lnTo>
                <a:lnTo>
                  <a:pt x="341" y="271"/>
                </a:lnTo>
                <a:lnTo>
                  <a:pt x="350" y="259"/>
                </a:lnTo>
                <a:lnTo>
                  <a:pt x="354" y="252"/>
                </a:lnTo>
                <a:lnTo>
                  <a:pt x="357" y="248"/>
                </a:lnTo>
                <a:lnTo>
                  <a:pt x="357" y="248"/>
                </a:lnTo>
                <a:lnTo>
                  <a:pt x="358" y="243"/>
                </a:lnTo>
                <a:lnTo>
                  <a:pt x="362" y="237"/>
                </a:lnTo>
                <a:lnTo>
                  <a:pt x="369" y="228"/>
                </a:lnTo>
                <a:lnTo>
                  <a:pt x="378" y="219"/>
                </a:lnTo>
                <a:lnTo>
                  <a:pt x="378" y="219"/>
                </a:lnTo>
                <a:lnTo>
                  <a:pt x="378" y="228"/>
                </a:lnTo>
                <a:lnTo>
                  <a:pt x="378" y="236"/>
                </a:lnTo>
                <a:lnTo>
                  <a:pt x="378" y="240"/>
                </a:lnTo>
                <a:lnTo>
                  <a:pt x="378" y="240"/>
                </a:lnTo>
                <a:lnTo>
                  <a:pt x="378" y="243"/>
                </a:lnTo>
                <a:lnTo>
                  <a:pt x="377" y="247"/>
                </a:lnTo>
                <a:lnTo>
                  <a:pt x="371" y="259"/>
                </a:lnTo>
                <a:lnTo>
                  <a:pt x="363" y="276"/>
                </a:lnTo>
                <a:lnTo>
                  <a:pt x="363" y="305"/>
                </a:lnTo>
                <a:lnTo>
                  <a:pt x="363" y="305"/>
                </a:lnTo>
                <a:lnTo>
                  <a:pt x="362" y="313"/>
                </a:lnTo>
                <a:lnTo>
                  <a:pt x="358" y="332"/>
                </a:lnTo>
                <a:lnTo>
                  <a:pt x="355" y="353"/>
                </a:lnTo>
                <a:lnTo>
                  <a:pt x="355" y="363"/>
                </a:lnTo>
                <a:lnTo>
                  <a:pt x="357" y="371"/>
                </a:lnTo>
                <a:lnTo>
                  <a:pt x="357" y="371"/>
                </a:lnTo>
                <a:lnTo>
                  <a:pt x="366" y="403"/>
                </a:lnTo>
                <a:lnTo>
                  <a:pt x="371" y="422"/>
                </a:lnTo>
                <a:lnTo>
                  <a:pt x="335" y="451"/>
                </a:lnTo>
                <a:lnTo>
                  <a:pt x="306" y="472"/>
                </a:lnTo>
                <a:lnTo>
                  <a:pt x="240" y="472"/>
                </a:lnTo>
                <a:lnTo>
                  <a:pt x="240" y="472"/>
                </a:lnTo>
                <a:lnTo>
                  <a:pt x="242" y="464"/>
                </a:lnTo>
                <a:lnTo>
                  <a:pt x="245" y="458"/>
                </a:lnTo>
                <a:lnTo>
                  <a:pt x="247" y="451"/>
                </a:lnTo>
                <a:lnTo>
                  <a:pt x="247" y="451"/>
                </a:lnTo>
                <a:lnTo>
                  <a:pt x="254" y="440"/>
                </a:lnTo>
                <a:lnTo>
                  <a:pt x="261" y="423"/>
                </a:lnTo>
                <a:lnTo>
                  <a:pt x="270" y="400"/>
                </a:lnTo>
                <a:lnTo>
                  <a:pt x="270" y="364"/>
                </a:lnTo>
                <a:lnTo>
                  <a:pt x="298" y="341"/>
                </a:lnTo>
                <a:lnTo>
                  <a:pt x="327" y="2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8"/>
          <p:cNvSpPr>
            <a:spLocks noEditPoints="1"/>
          </p:cNvSpPr>
          <p:nvPr/>
        </p:nvSpPr>
        <p:spPr bwMode="auto">
          <a:xfrm>
            <a:off x="8514509" y="908720"/>
            <a:ext cx="463519" cy="1508169"/>
          </a:xfrm>
          <a:custGeom>
            <a:avLst/>
            <a:gdLst>
              <a:gd name="T0" fmla="*/ 72 w 670"/>
              <a:gd name="T1" fmla="*/ 141 h 2180"/>
              <a:gd name="T2" fmla="*/ 63 w 670"/>
              <a:gd name="T3" fmla="*/ 156 h 2180"/>
              <a:gd name="T4" fmla="*/ 63 w 670"/>
              <a:gd name="T5" fmla="*/ 163 h 2180"/>
              <a:gd name="T6" fmla="*/ 55 w 670"/>
              <a:gd name="T7" fmla="*/ 190 h 2180"/>
              <a:gd name="T8" fmla="*/ 60 w 670"/>
              <a:gd name="T9" fmla="*/ 220 h 2180"/>
              <a:gd name="T10" fmla="*/ 56 w 670"/>
              <a:gd name="T11" fmla="*/ 252 h 2180"/>
              <a:gd name="T12" fmla="*/ 62 w 670"/>
              <a:gd name="T13" fmla="*/ 303 h 2180"/>
              <a:gd name="T14" fmla="*/ 63 w 670"/>
              <a:gd name="T15" fmla="*/ 327 h 2180"/>
              <a:gd name="T16" fmla="*/ 18 w 670"/>
              <a:gd name="T17" fmla="*/ 460 h 2180"/>
              <a:gd name="T18" fmla="*/ 0 w 670"/>
              <a:gd name="T19" fmla="*/ 539 h 2180"/>
              <a:gd name="T20" fmla="*/ 9 w 670"/>
              <a:gd name="T21" fmla="*/ 576 h 2180"/>
              <a:gd name="T22" fmla="*/ 51 w 670"/>
              <a:gd name="T23" fmla="*/ 588 h 2180"/>
              <a:gd name="T24" fmla="*/ 223 w 670"/>
              <a:gd name="T25" fmla="*/ 578 h 2180"/>
              <a:gd name="T26" fmla="*/ 181 w 670"/>
              <a:gd name="T27" fmla="*/ 969 h 2180"/>
              <a:gd name="T28" fmla="*/ 156 w 670"/>
              <a:gd name="T29" fmla="*/ 1075 h 2180"/>
              <a:gd name="T30" fmla="*/ 194 w 670"/>
              <a:gd name="T31" fmla="*/ 1909 h 2180"/>
              <a:gd name="T32" fmla="*/ 187 w 670"/>
              <a:gd name="T33" fmla="*/ 1995 h 2180"/>
              <a:gd name="T34" fmla="*/ 112 w 670"/>
              <a:gd name="T35" fmla="*/ 2086 h 2180"/>
              <a:gd name="T36" fmla="*/ 105 w 670"/>
              <a:gd name="T37" fmla="*/ 2119 h 2180"/>
              <a:gd name="T38" fmla="*/ 166 w 670"/>
              <a:gd name="T39" fmla="*/ 2122 h 2180"/>
              <a:gd name="T40" fmla="*/ 294 w 670"/>
              <a:gd name="T41" fmla="*/ 2103 h 2180"/>
              <a:gd name="T42" fmla="*/ 390 w 670"/>
              <a:gd name="T43" fmla="*/ 2070 h 2180"/>
              <a:gd name="T44" fmla="*/ 387 w 670"/>
              <a:gd name="T45" fmla="*/ 2006 h 2180"/>
              <a:gd name="T46" fmla="*/ 376 w 670"/>
              <a:gd name="T47" fmla="*/ 1623 h 2180"/>
              <a:gd name="T48" fmla="*/ 437 w 670"/>
              <a:gd name="T49" fmla="*/ 1985 h 2180"/>
              <a:gd name="T50" fmla="*/ 412 w 670"/>
              <a:gd name="T51" fmla="*/ 2053 h 2180"/>
              <a:gd name="T52" fmla="*/ 358 w 670"/>
              <a:gd name="T53" fmla="*/ 2141 h 2180"/>
              <a:gd name="T54" fmla="*/ 353 w 670"/>
              <a:gd name="T55" fmla="*/ 2173 h 2180"/>
              <a:gd name="T56" fmla="*/ 451 w 670"/>
              <a:gd name="T57" fmla="*/ 2175 h 2180"/>
              <a:gd name="T58" fmla="*/ 541 w 670"/>
              <a:gd name="T59" fmla="*/ 2146 h 2180"/>
              <a:gd name="T60" fmla="*/ 622 w 670"/>
              <a:gd name="T61" fmla="*/ 2058 h 2180"/>
              <a:gd name="T62" fmla="*/ 571 w 670"/>
              <a:gd name="T63" fmla="*/ 839 h 2180"/>
              <a:gd name="T64" fmla="*/ 643 w 670"/>
              <a:gd name="T65" fmla="*/ 594 h 2180"/>
              <a:gd name="T66" fmla="*/ 668 w 670"/>
              <a:gd name="T67" fmla="*/ 533 h 2180"/>
              <a:gd name="T68" fmla="*/ 656 w 670"/>
              <a:gd name="T69" fmla="*/ 430 h 2180"/>
              <a:gd name="T70" fmla="*/ 629 w 670"/>
              <a:gd name="T71" fmla="*/ 375 h 2180"/>
              <a:gd name="T72" fmla="*/ 549 w 670"/>
              <a:gd name="T73" fmla="*/ 305 h 2180"/>
              <a:gd name="T74" fmla="*/ 539 w 670"/>
              <a:gd name="T75" fmla="*/ 283 h 2180"/>
              <a:gd name="T76" fmla="*/ 534 w 670"/>
              <a:gd name="T77" fmla="*/ 257 h 2180"/>
              <a:gd name="T78" fmla="*/ 558 w 670"/>
              <a:gd name="T79" fmla="*/ 214 h 2180"/>
              <a:gd name="T80" fmla="*/ 582 w 670"/>
              <a:gd name="T81" fmla="*/ 179 h 2180"/>
              <a:gd name="T82" fmla="*/ 587 w 670"/>
              <a:gd name="T83" fmla="*/ 138 h 2180"/>
              <a:gd name="T84" fmla="*/ 567 w 670"/>
              <a:gd name="T85" fmla="*/ 39 h 2180"/>
              <a:gd name="T86" fmla="*/ 489 w 670"/>
              <a:gd name="T87" fmla="*/ 0 h 2180"/>
              <a:gd name="T88" fmla="*/ 387 w 670"/>
              <a:gd name="T89" fmla="*/ 16 h 2180"/>
              <a:gd name="T90" fmla="*/ 362 w 670"/>
              <a:gd name="T91" fmla="*/ 36 h 2180"/>
              <a:gd name="T92" fmla="*/ 336 w 670"/>
              <a:gd name="T93" fmla="*/ 56 h 2180"/>
              <a:gd name="T94" fmla="*/ 351 w 670"/>
              <a:gd name="T95" fmla="*/ 87 h 2180"/>
              <a:gd name="T96" fmla="*/ 336 w 670"/>
              <a:gd name="T97" fmla="*/ 211 h 2180"/>
              <a:gd name="T98" fmla="*/ 343 w 670"/>
              <a:gd name="T99" fmla="*/ 276 h 2180"/>
              <a:gd name="T100" fmla="*/ 360 w 670"/>
              <a:gd name="T101" fmla="*/ 299 h 2180"/>
              <a:gd name="T102" fmla="*/ 285 w 670"/>
              <a:gd name="T103" fmla="*/ 200 h 2180"/>
              <a:gd name="T104" fmla="*/ 195 w 670"/>
              <a:gd name="T105" fmla="*/ 289 h 2180"/>
              <a:gd name="T106" fmla="*/ 212 w 670"/>
              <a:gd name="T107" fmla="*/ 305 h 2180"/>
              <a:gd name="T108" fmla="*/ 228 w 670"/>
              <a:gd name="T109" fmla="*/ 299 h 2180"/>
              <a:gd name="T110" fmla="*/ 238 w 670"/>
              <a:gd name="T111" fmla="*/ 338 h 2180"/>
              <a:gd name="T112" fmla="*/ 229 w 670"/>
              <a:gd name="T113" fmla="*/ 388 h 2180"/>
              <a:gd name="T114" fmla="*/ 189 w 670"/>
              <a:gd name="T115" fmla="*/ 419 h 2180"/>
              <a:gd name="T116" fmla="*/ 151 w 670"/>
              <a:gd name="T117" fmla="*/ 446 h 2180"/>
              <a:gd name="T118" fmla="*/ 130 w 670"/>
              <a:gd name="T119" fmla="*/ 348 h 2180"/>
              <a:gd name="T120" fmla="*/ 192 w 670"/>
              <a:gd name="T121" fmla="*/ 277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0" h="2180">
                <a:moveTo>
                  <a:pt x="84" y="129"/>
                </a:moveTo>
                <a:lnTo>
                  <a:pt x="84" y="143"/>
                </a:lnTo>
                <a:lnTo>
                  <a:pt x="84" y="143"/>
                </a:lnTo>
                <a:lnTo>
                  <a:pt x="82" y="142"/>
                </a:lnTo>
                <a:lnTo>
                  <a:pt x="75" y="141"/>
                </a:lnTo>
                <a:lnTo>
                  <a:pt x="72" y="141"/>
                </a:lnTo>
                <a:lnTo>
                  <a:pt x="68" y="142"/>
                </a:lnTo>
                <a:lnTo>
                  <a:pt x="66" y="145"/>
                </a:lnTo>
                <a:lnTo>
                  <a:pt x="64" y="148"/>
                </a:lnTo>
                <a:lnTo>
                  <a:pt x="64" y="148"/>
                </a:lnTo>
                <a:lnTo>
                  <a:pt x="63" y="153"/>
                </a:lnTo>
                <a:lnTo>
                  <a:pt x="63" y="156"/>
                </a:lnTo>
                <a:lnTo>
                  <a:pt x="64" y="158"/>
                </a:lnTo>
                <a:lnTo>
                  <a:pt x="66" y="158"/>
                </a:lnTo>
                <a:lnTo>
                  <a:pt x="68" y="159"/>
                </a:lnTo>
                <a:lnTo>
                  <a:pt x="69" y="159"/>
                </a:lnTo>
                <a:lnTo>
                  <a:pt x="69" y="159"/>
                </a:lnTo>
                <a:lnTo>
                  <a:pt x="63" y="163"/>
                </a:lnTo>
                <a:lnTo>
                  <a:pt x="58" y="168"/>
                </a:lnTo>
                <a:lnTo>
                  <a:pt x="53" y="174"/>
                </a:lnTo>
                <a:lnTo>
                  <a:pt x="53" y="174"/>
                </a:lnTo>
                <a:lnTo>
                  <a:pt x="53" y="178"/>
                </a:lnTo>
                <a:lnTo>
                  <a:pt x="53" y="182"/>
                </a:lnTo>
                <a:lnTo>
                  <a:pt x="55" y="190"/>
                </a:lnTo>
                <a:lnTo>
                  <a:pt x="60" y="200"/>
                </a:lnTo>
                <a:lnTo>
                  <a:pt x="60" y="200"/>
                </a:lnTo>
                <a:lnTo>
                  <a:pt x="58" y="205"/>
                </a:lnTo>
                <a:lnTo>
                  <a:pt x="58" y="211"/>
                </a:lnTo>
                <a:lnTo>
                  <a:pt x="60" y="220"/>
                </a:lnTo>
                <a:lnTo>
                  <a:pt x="60" y="220"/>
                </a:lnTo>
                <a:lnTo>
                  <a:pt x="60" y="229"/>
                </a:lnTo>
                <a:lnTo>
                  <a:pt x="60" y="234"/>
                </a:lnTo>
                <a:lnTo>
                  <a:pt x="60" y="235"/>
                </a:lnTo>
                <a:lnTo>
                  <a:pt x="60" y="235"/>
                </a:lnTo>
                <a:lnTo>
                  <a:pt x="60" y="235"/>
                </a:lnTo>
                <a:lnTo>
                  <a:pt x="56" y="252"/>
                </a:lnTo>
                <a:lnTo>
                  <a:pt x="55" y="267"/>
                </a:lnTo>
                <a:lnTo>
                  <a:pt x="53" y="277"/>
                </a:lnTo>
                <a:lnTo>
                  <a:pt x="53" y="277"/>
                </a:lnTo>
                <a:lnTo>
                  <a:pt x="56" y="285"/>
                </a:lnTo>
                <a:lnTo>
                  <a:pt x="58" y="294"/>
                </a:lnTo>
                <a:lnTo>
                  <a:pt x="62" y="303"/>
                </a:lnTo>
                <a:lnTo>
                  <a:pt x="64" y="307"/>
                </a:lnTo>
                <a:lnTo>
                  <a:pt x="64" y="307"/>
                </a:lnTo>
                <a:lnTo>
                  <a:pt x="64" y="309"/>
                </a:lnTo>
                <a:lnTo>
                  <a:pt x="64" y="311"/>
                </a:lnTo>
                <a:lnTo>
                  <a:pt x="64" y="318"/>
                </a:lnTo>
                <a:lnTo>
                  <a:pt x="63" y="327"/>
                </a:lnTo>
                <a:lnTo>
                  <a:pt x="64" y="333"/>
                </a:lnTo>
                <a:lnTo>
                  <a:pt x="64" y="333"/>
                </a:lnTo>
                <a:lnTo>
                  <a:pt x="63" y="338"/>
                </a:lnTo>
                <a:lnTo>
                  <a:pt x="60" y="350"/>
                </a:lnTo>
                <a:lnTo>
                  <a:pt x="47" y="383"/>
                </a:lnTo>
                <a:lnTo>
                  <a:pt x="18" y="460"/>
                </a:lnTo>
                <a:lnTo>
                  <a:pt x="18" y="460"/>
                </a:lnTo>
                <a:lnTo>
                  <a:pt x="13" y="476"/>
                </a:lnTo>
                <a:lnTo>
                  <a:pt x="8" y="494"/>
                </a:lnTo>
                <a:lnTo>
                  <a:pt x="4" y="509"/>
                </a:lnTo>
                <a:lnTo>
                  <a:pt x="2" y="525"/>
                </a:lnTo>
                <a:lnTo>
                  <a:pt x="0" y="539"/>
                </a:lnTo>
                <a:lnTo>
                  <a:pt x="0" y="552"/>
                </a:lnTo>
                <a:lnTo>
                  <a:pt x="1" y="562"/>
                </a:lnTo>
                <a:lnTo>
                  <a:pt x="2" y="568"/>
                </a:lnTo>
                <a:lnTo>
                  <a:pt x="2" y="568"/>
                </a:lnTo>
                <a:lnTo>
                  <a:pt x="7" y="574"/>
                </a:lnTo>
                <a:lnTo>
                  <a:pt x="9" y="576"/>
                </a:lnTo>
                <a:lnTo>
                  <a:pt x="15" y="578"/>
                </a:lnTo>
                <a:lnTo>
                  <a:pt x="28" y="584"/>
                </a:lnTo>
                <a:lnTo>
                  <a:pt x="28" y="584"/>
                </a:lnTo>
                <a:lnTo>
                  <a:pt x="33" y="585"/>
                </a:lnTo>
                <a:lnTo>
                  <a:pt x="39" y="587"/>
                </a:lnTo>
                <a:lnTo>
                  <a:pt x="51" y="588"/>
                </a:lnTo>
                <a:lnTo>
                  <a:pt x="66" y="585"/>
                </a:lnTo>
                <a:lnTo>
                  <a:pt x="80" y="583"/>
                </a:lnTo>
                <a:lnTo>
                  <a:pt x="105" y="577"/>
                </a:lnTo>
                <a:lnTo>
                  <a:pt x="116" y="573"/>
                </a:lnTo>
                <a:lnTo>
                  <a:pt x="198" y="558"/>
                </a:lnTo>
                <a:lnTo>
                  <a:pt x="223" y="578"/>
                </a:lnTo>
                <a:lnTo>
                  <a:pt x="182" y="881"/>
                </a:lnTo>
                <a:lnTo>
                  <a:pt x="182" y="916"/>
                </a:lnTo>
                <a:lnTo>
                  <a:pt x="182" y="916"/>
                </a:lnTo>
                <a:lnTo>
                  <a:pt x="181" y="942"/>
                </a:lnTo>
                <a:lnTo>
                  <a:pt x="181" y="961"/>
                </a:lnTo>
                <a:lnTo>
                  <a:pt x="181" y="969"/>
                </a:lnTo>
                <a:lnTo>
                  <a:pt x="182" y="972"/>
                </a:lnTo>
                <a:lnTo>
                  <a:pt x="182" y="972"/>
                </a:lnTo>
                <a:lnTo>
                  <a:pt x="183" y="979"/>
                </a:lnTo>
                <a:lnTo>
                  <a:pt x="183" y="987"/>
                </a:lnTo>
                <a:lnTo>
                  <a:pt x="182" y="998"/>
                </a:lnTo>
                <a:lnTo>
                  <a:pt x="156" y="1075"/>
                </a:lnTo>
                <a:lnTo>
                  <a:pt x="166" y="1290"/>
                </a:lnTo>
                <a:lnTo>
                  <a:pt x="166" y="1449"/>
                </a:lnTo>
                <a:lnTo>
                  <a:pt x="207" y="1781"/>
                </a:lnTo>
                <a:lnTo>
                  <a:pt x="207" y="1781"/>
                </a:lnTo>
                <a:lnTo>
                  <a:pt x="200" y="1853"/>
                </a:lnTo>
                <a:lnTo>
                  <a:pt x="194" y="1909"/>
                </a:lnTo>
                <a:lnTo>
                  <a:pt x="193" y="1933"/>
                </a:lnTo>
                <a:lnTo>
                  <a:pt x="192" y="1950"/>
                </a:lnTo>
                <a:lnTo>
                  <a:pt x="192" y="1950"/>
                </a:lnTo>
                <a:lnTo>
                  <a:pt x="192" y="1962"/>
                </a:lnTo>
                <a:lnTo>
                  <a:pt x="190" y="1974"/>
                </a:lnTo>
                <a:lnTo>
                  <a:pt x="187" y="1995"/>
                </a:lnTo>
                <a:lnTo>
                  <a:pt x="183" y="2011"/>
                </a:lnTo>
                <a:lnTo>
                  <a:pt x="182" y="2016"/>
                </a:lnTo>
                <a:lnTo>
                  <a:pt x="192" y="2042"/>
                </a:lnTo>
                <a:lnTo>
                  <a:pt x="116" y="2083"/>
                </a:lnTo>
                <a:lnTo>
                  <a:pt x="116" y="2083"/>
                </a:lnTo>
                <a:lnTo>
                  <a:pt x="112" y="2086"/>
                </a:lnTo>
                <a:lnTo>
                  <a:pt x="107" y="2093"/>
                </a:lnTo>
                <a:lnTo>
                  <a:pt x="105" y="2098"/>
                </a:lnTo>
                <a:lnTo>
                  <a:pt x="104" y="2104"/>
                </a:lnTo>
                <a:lnTo>
                  <a:pt x="104" y="2111"/>
                </a:lnTo>
                <a:lnTo>
                  <a:pt x="105" y="2119"/>
                </a:lnTo>
                <a:lnTo>
                  <a:pt x="105" y="2119"/>
                </a:lnTo>
                <a:lnTo>
                  <a:pt x="106" y="2120"/>
                </a:lnTo>
                <a:lnTo>
                  <a:pt x="108" y="2121"/>
                </a:lnTo>
                <a:lnTo>
                  <a:pt x="115" y="2124"/>
                </a:lnTo>
                <a:lnTo>
                  <a:pt x="124" y="2125"/>
                </a:lnTo>
                <a:lnTo>
                  <a:pt x="137" y="2125"/>
                </a:lnTo>
                <a:lnTo>
                  <a:pt x="166" y="2122"/>
                </a:lnTo>
                <a:lnTo>
                  <a:pt x="198" y="2118"/>
                </a:lnTo>
                <a:lnTo>
                  <a:pt x="260" y="2108"/>
                </a:lnTo>
                <a:lnTo>
                  <a:pt x="281" y="2104"/>
                </a:lnTo>
                <a:lnTo>
                  <a:pt x="289" y="2103"/>
                </a:lnTo>
                <a:lnTo>
                  <a:pt x="289" y="2103"/>
                </a:lnTo>
                <a:lnTo>
                  <a:pt x="294" y="2103"/>
                </a:lnTo>
                <a:lnTo>
                  <a:pt x="305" y="2100"/>
                </a:lnTo>
                <a:lnTo>
                  <a:pt x="336" y="2091"/>
                </a:lnTo>
                <a:lnTo>
                  <a:pt x="368" y="2080"/>
                </a:lnTo>
                <a:lnTo>
                  <a:pt x="387" y="2072"/>
                </a:lnTo>
                <a:lnTo>
                  <a:pt x="387" y="2072"/>
                </a:lnTo>
                <a:lnTo>
                  <a:pt x="390" y="2070"/>
                </a:lnTo>
                <a:lnTo>
                  <a:pt x="392" y="2066"/>
                </a:lnTo>
                <a:lnTo>
                  <a:pt x="393" y="2060"/>
                </a:lnTo>
                <a:lnTo>
                  <a:pt x="393" y="2055"/>
                </a:lnTo>
                <a:lnTo>
                  <a:pt x="392" y="2047"/>
                </a:lnTo>
                <a:lnTo>
                  <a:pt x="392" y="2042"/>
                </a:lnTo>
                <a:lnTo>
                  <a:pt x="387" y="2006"/>
                </a:lnTo>
                <a:lnTo>
                  <a:pt x="387" y="2006"/>
                </a:lnTo>
                <a:lnTo>
                  <a:pt x="381" y="1988"/>
                </a:lnTo>
                <a:lnTo>
                  <a:pt x="377" y="1973"/>
                </a:lnTo>
                <a:lnTo>
                  <a:pt x="376" y="1960"/>
                </a:lnTo>
                <a:lnTo>
                  <a:pt x="376" y="1893"/>
                </a:lnTo>
                <a:lnTo>
                  <a:pt x="376" y="1623"/>
                </a:lnTo>
                <a:lnTo>
                  <a:pt x="376" y="1623"/>
                </a:lnTo>
                <a:lnTo>
                  <a:pt x="407" y="1822"/>
                </a:lnTo>
                <a:lnTo>
                  <a:pt x="407" y="1822"/>
                </a:lnTo>
                <a:lnTo>
                  <a:pt x="423" y="1903"/>
                </a:lnTo>
                <a:lnTo>
                  <a:pt x="437" y="1985"/>
                </a:lnTo>
                <a:lnTo>
                  <a:pt x="437" y="1985"/>
                </a:lnTo>
                <a:lnTo>
                  <a:pt x="437" y="1994"/>
                </a:lnTo>
                <a:lnTo>
                  <a:pt x="435" y="2004"/>
                </a:lnTo>
                <a:lnTo>
                  <a:pt x="431" y="2015"/>
                </a:lnTo>
                <a:lnTo>
                  <a:pt x="426" y="2026"/>
                </a:lnTo>
                <a:lnTo>
                  <a:pt x="417" y="2044"/>
                </a:lnTo>
                <a:lnTo>
                  <a:pt x="412" y="2053"/>
                </a:lnTo>
                <a:lnTo>
                  <a:pt x="423" y="2083"/>
                </a:lnTo>
                <a:lnTo>
                  <a:pt x="381" y="2108"/>
                </a:lnTo>
                <a:lnTo>
                  <a:pt x="381" y="2108"/>
                </a:lnTo>
                <a:lnTo>
                  <a:pt x="376" y="2115"/>
                </a:lnTo>
                <a:lnTo>
                  <a:pt x="364" y="2131"/>
                </a:lnTo>
                <a:lnTo>
                  <a:pt x="358" y="2141"/>
                </a:lnTo>
                <a:lnTo>
                  <a:pt x="353" y="2152"/>
                </a:lnTo>
                <a:lnTo>
                  <a:pt x="351" y="2162"/>
                </a:lnTo>
                <a:lnTo>
                  <a:pt x="351" y="2165"/>
                </a:lnTo>
                <a:lnTo>
                  <a:pt x="351" y="2170"/>
                </a:lnTo>
                <a:lnTo>
                  <a:pt x="351" y="2170"/>
                </a:lnTo>
                <a:lnTo>
                  <a:pt x="353" y="2173"/>
                </a:lnTo>
                <a:lnTo>
                  <a:pt x="358" y="2176"/>
                </a:lnTo>
                <a:lnTo>
                  <a:pt x="365" y="2178"/>
                </a:lnTo>
                <a:lnTo>
                  <a:pt x="374" y="2179"/>
                </a:lnTo>
                <a:lnTo>
                  <a:pt x="396" y="2180"/>
                </a:lnTo>
                <a:lnTo>
                  <a:pt x="423" y="2179"/>
                </a:lnTo>
                <a:lnTo>
                  <a:pt x="451" y="2175"/>
                </a:lnTo>
                <a:lnTo>
                  <a:pt x="479" y="2169"/>
                </a:lnTo>
                <a:lnTo>
                  <a:pt x="505" y="2163"/>
                </a:lnTo>
                <a:lnTo>
                  <a:pt x="516" y="2159"/>
                </a:lnTo>
                <a:lnTo>
                  <a:pt x="525" y="2154"/>
                </a:lnTo>
                <a:lnTo>
                  <a:pt x="525" y="2154"/>
                </a:lnTo>
                <a:lnTo>
                  <a:pt x="541" y="2146"/>
                </a:lnTo>
                <a:lnTo>
                  <a:pt x="555" y="2136"/>
                </a:lnTo>
                <a:lnTo>
                  <a:pt x="566" y="2126"/>
                </a:lnTo>
                <a:lnTo>
                  <a:pt x="576" y="2118"/>
                </a:lnTo>
                <a:lnTo>
                  <a:pt x="588" y="2104"/>
                </a:lnTo>
                <a:lnTo>
                  <a:pt x="591" y="2098"/>
                </a:lnTo>
                <a:lnTo>
                  <a:pt x="622" y="2058"/>
                </a:lnTo>
                <a:lnTo>
                  <a:pt x="607" y="1750"/>
                </a:lnTo>
                <a:lnTo>
                  <a:pt x="612" y="1581"/>
                </a:lnTo>
                <a:lnTo>
                  <a:pt x="591" y="1254"/>
                </a:lnTo>
                <a:lnTo>
                  <a:pt x="566" y="1045"/>
                </a:lnTo>
                <a:lnTo>
                  <a:pt x="571" y="839"/>
                </a:lnTo>
                <a:lnTo>
                  <a:pt x="571" y="839"/>
                </a:lnTo>
                <a:lnTo>
                  <a:pt x="596" y="757"/>
                </a:lnTo>
                <a:lnTo>
                  <a:pt x="622" y="671"/>
                </a:lnTo>
                <a:lnTo>
                  <a:pt x="622" y="671"/>
                </a:lnTo>
                <a:lnTo>
                  <a:pt x="632" y="639"/>
                </a:lnTo>
                <a:lnTo>
                  <a:pt x="638" y="616"/>
                </a:lnTo>
                <a:lnTo>
                  <a:pt x="643" y="594"/>
                </a:lnTo>
                <a:lnTo>
                  <a:pt x="643" y="594"/>
                </a:lnTo>
                <a:lnTo>
                  <a:pt x="644" y="584"/>
                </a:lnTo>
                <a:lnTo>
                  <a:pt x="648" y="576"/>
                </a:lnTo>
                <a:lnTo>
                  <a:pt x="655" y="558"/>
                </a:lnTo>
                <a:lnTo>
                  <a:pt x="668" y="533"/>
                </a:lnTo>
                <a:lnTo>
                  <a:pt x="668" y="533"/>
                </a:lnTo>
                <a:lnTo>
                  <a:pt x="670" y="529"/>
                </a:lnTo>
                <a:lnTo>
                  <a:pt x="670" y="524"/>
                </a:lnTo>
                <a:lnTo>
                  <a:pt x="670" y="509"/>
                </a:lnTo>
                <a:lnTo>
                  <a:pt x="667" y="491"/>
                </a:lnTo>
                <a:lnTo>
                  <a:pt x="665" y="470"/>
                </a:lnTo>
                <a:lnTo>
                  <a:pt x="656" y="430"/>
                </a:lnTo>
                <a:lnTo>
                  <a:pt x="651" y="413"/>
                </a:lnTo>
                <a:lnTo>
                  <a:pt x="648" y="399"/>
                </a:lnTo>
                <a:lnTo>
                  <a:pt x="648" y="399"/>
                </a:lnTo>
                <a:lnTo>
                  <a:pt x="645" y="394"/>
                </a:lnTo>
                <a:lnTo>
                  <a:pt x="640" y="388"/>
                </a:lnTo>
                <a:lnTo>
                  <a:pt x="629" y="375"/>
                </a:lnTo>
                <a:lnTo>
                  <a:pt x="615" y="361"/>
                </a:lnTo>
                <a:lnTo>
                  <a:pt x="598" y="348"/>
                </a:lnTo>
                <a:lnTo>
                  <a:pt x="568" y="327"/>
                </a:lnTo>
                <a:lnTo>
                  <a:pt x="556" y="317"/>
                </a:lnTo>
                <a:lnTo>
                  <a:pt x="556" y="317"/>
                </a:lnTo>
                <a:lnTo>
                  <a:pt x="549" y="305"/>
                </a:lnTo>
                <a:lnTo>
                  <a:pt x="544" y="296"/>
                </a:lnTo>
                <a:lnTo>
                  <a:pt x="540" y="291"/>
                </a:lnTo>
                <a:lnTo>
                  <a:pt x="540" y="291"/>
                </a:lnTo>
                <a:lnTo>
                  <a:pt x="540" y="291"/>
                </a:lnTo>
                <a:lnTo>
                  <a:pt x="539" y="289"/>
                </a:lnTo>
                <a:lnTo>
                  <a:pt x="539" y="283"/>
                </a:lnTo>
                <a:lnTo>
                  <a:pt x="538" y="274"/>
                </a:lnTo>
                <a:lnTo>
                  <a:pt x="536" y="269"/>
                </a:lnTo>
                <a:lnTo>
                  <a:pt x="535" y="266"/>
                </a:lnTo>
                <a:lnTo>
                  <a:pt x="535" y="266"/>
                </a:lnTo>
                <a:lnTo>
                  <a:pt x="534" y="262"/>
                </a:lnTo>
                <a:lnTo>
                  <a:pt x="534" y="257"/>
                </a:lnTo>
                <a:lnTo>
                  <a:pt x="539" y="246"/>
                </a:lnTo>
                <a:lnTo>
                  <a:pt x="543" y="236"/>
                </a:lnTo>
                <a:lnTo>
                  <a:pt x="545" y="230"/>
                </a:lnTo>
                <a:lnTo>
                  <a:pt x="545" y="230"/>
                </a:lnTo>
                <a:lnTo>
                  <a:pt x="550" y="224"/>
                </a:lnTo>
                <a:lnTo>
                  <a:pt x="558" y="214"/>
                </a:lnTo>
                <a:lnTo>
                  <a:pt x="571" y="200"/>
                </a:lnTo>
                <a:lnTo>
                  <a:pt x="571" y="200"/>
                </a:lnTo>
                <a:lnTo>
                  <a:pt x="574" y="190"/>
                </a:lnTo>
                <a:lnTo>
                  <a:pt x="578" y="184"/>
                </a:lnTo>
                <a:lnTo>
                  <a:pt x="579" y="180"/>
                </a:lnTo>
                <a:lnTo>
                  <a:pt x="582" y="179"/>
                </a:lnTo>
                <a:lnTo>
                  <a:pt x="582" y="179"/>
                </a:lnTo>
                <a:lnTo>
                  <a:pt x="583" y="178"/>
                </a:lnTo>
                <a:lnTo>
                  <a:pt x="584" y="174"/>
                </a:lnTo>
                <a:lnTo>
                  <a:pt x="585" y="162"/>
                </a:lnTo>
                <a:lnTo>
                  <a:pt x="587" y="138"/>
                </a:lnTo>
                <a:lnTo>
                  <a:pt x="587" y="138"/>
                </a:lnTo>
                <a:lnTo>
                  <a:pt x="584" y="114"/>
                </a:lnTo>
                <a:lnTo>
                  <a:pt x="582" y="92"/>
                </a:lnTo>
                <a:lnTo>
                  <a:pt x="582" y="92"/>
                </a:lnTo>
                <a:lnTo>
                  <a:pt x="574" y="64"/>
                </a:lnTo>
                <a:lnTo>
                  <a:pt x="569" y="45"/>
                </a:lnTo>
                <a:lnTo>
                  <a:pt x="567" y="39"/>
                </a:lnTo>
                <a:lnTo>
                  <a:pt x="566" y="36"/>
                </a:lnTo>
                <a:lnTo>
                  <a:pt x="566" y="36"/>
                </a:lnTo>
                <a:lnTo>
                  <a:pt x="532" y="18"/>
                </a:lnTo>
                <a:lnTo>
                  <a:pt x="507" y="6"/>
                </a:lnTo>
                <a:lnTo>
                  <a:pt x="496" y="2"/>
                </a:lnTo>
                <a:lnTo>
                  <a:pt x="489" y="0"/>
                </a:lnTo>
                <a:lnTo>
                  <a:pt x="489" y="0"/>
                </a:lnTo>
                <a:lnTo>
                  <a:pt x="481" y="0"/>
                </a:lnTo>
                <a:lnTo>
                  <a:pt x="469" y="1"/>
                </a:lnTo>
                <a:lnTo>
                  <a:pt x="439" y="6"/>
                </a:lnTo>
                <a:lnTo>
                  <a:pt x="387" y="16"/>
                </a:lnTo>
                <a:lnTo>
                  <a:pt x="387" y="16"/>
                </a:lnTo>
                <a:lnTo>
                  <a:pt x="376" y="18"/>
                </a:lnTo>
                <a:lnTo>
                  <a:pt x="373" y="20"/>
                </a:lnTo>
                <a:lnTo>
                  <a:pt x="370" y="22"/>
                </a:lnTo>
                <a:lnTo>
                  <a:pt x="365" y="28"/>
                </a:lnTo>
                <a:lnTo>
                  <a:pt x="362" y="36"/>
                </a:lnTo>
                <a:lnTo>
                  <a:pt x="362" y="36"/>
                </a:lnTo>
                <a:lnTo>
                  <a:pt x="358" y="40"/>
                </a:lnTo>
                <a:lnTo>
                  <a:pt x="354" y="43"/>
                </a:lnTo>
                <a:lnTo>
                  <a:pt x="346" y="49"/>
                </a:lnTo>
                <a:lnTo>
                  <a:pt x="338" y="53"/>
                </a:lnTo>
                <a:lnTo>
                  <a:pt x="336" y="55"/>
                </a:lnTo>
                <a:lnTo>
                  <a:pt x="336" y="56"/>
                </a:lnTo>
                <a:lnTo>
                  <a:pt x="336" y="56"/>
                </a:lnTo>
                <a:lnTo>
                  <a:pt x="336" y="60"/>
                </a:lnTo>
                <a:lnTo>
                  <a:pt x="338" y="64"/>
                </a:lnTo>
                <a:lnTo>
                  <a:pt x="341" y="67"/>
                </a:lnTo>
                <a:lnTo>
                  <a:pt x="341" y="77"/>
                </a:lnTo>
                <a:lnTo>
                  <a:pt x="351" y="87"/>
                </a:lnTo>
                <a:lnTo>
                  <a:pt x="351" y="87"/>
                </a:lnTo>
                <a:lnTo>
                  <a:pt x="342" y="147"/>
                </a:lnTo>
                <a:lnTo>
                  <a:pt x="337" y="190"/>
                </a:lnTo>
                <a:lnTo>
                  <a:pt x="336" y="203"/>
                </a:lnTo>
                <a:lnTo>
                  <a:pt x="336" y="211"/>
                </a:lnTo>
                <a:lnTo>
                  <a:pt x="336" y="211"/>
                </a:lnTo>
                <a:lnTo>
                  <a:pt x="337" y="217"/>
                </a:lnTo>
                <a:lnTo>
                  <a:pt x="340" y="229"/>
                </a:lnTo>
                <a:lnTo>
                  <a:pt x="341" y="246"/>
                </a:lnTo>
                <a:lnTo>
                  <a:pt x="341" y="246"/>
                </a:lnTo>
                <a:lnTo>
                  <a:pt x="342" y="262"/>
                </a:lnTo>
                <a:lnTo>
                  <a:pt x="343" y="276"/>
                </a:lnTo>
                <a:lnTo>
                  <a:pt x="346" y="287"/>
                </a:lnTo>
                <a:lnTo>
                  <a:pt x="346" y="287"/>
                </a:lnTo>
                <a:lnTo>
                  <a:pt x="348" y="290"/>
                </a:lnTo>
                <a:lnTo>
                  <a:pt x="352" y="294"/>
                </a:lnTo>
                <a:lnTo>
                  <a:pt x="355" y="296"/>
                </a:lnTo>
                <a:lnTo>
                  <a:pt x="360" y="299"/>
                </a:lnTo>
                <a:lnTo>
                  <a:pt x="368" y="301"/>
                </a:lnTo>
                <a:lnTo>
                  <a:pt x="371" y="303"/>
                </a:lnTo>
                <a:lnTo>
                  <a:pt x="341" y="343"/>
                </a:lnTo>
                <a:lnTo>
                  <a:pt x="325" y="312"/>
                </a:lnTo>
                <a:lnTo>
                  <a:pt x="325" y="246"/>
                </a:lnTo>
                <a:lnTo>
                  <a:pt x="285" y="200"/>
                </a:lnTo>
                <a:lnTo>
                  <a:pt x="285" y="148"/>
                </a:lnTo>
                <a:lnTo>
                  <a:pt x="273" y="138"/>
                </a:lnTo>
                <a:lnTo>
                  <a:pt x="84" y="129"/>
                </a:lnTo>
                <a:close/>
                <a:moveTo>
                  <a:pt x="192" y="277"/>
                </a:moveTo>
                <a:lnTo>
                  <a:pt x="192" y="277"/>
                </a:lnTo>
                <a:lnTo>
                  <a:pt x="195" y="289"/>
                </a:lnTo>
                <a:lnTo>
                  <a:pt x="199" y="300"/>
                </a:lnTo>
                <a:lnTo>
                  <a:pt x="203" y="307"/>
                </a:lnTo>
                <a:lnTo>
                  <a:pt x="203" y="307"/>
                </a:lnTo>
                <a:lnTo>
                  <a:pt x="205" y="309"/>
                </a:lnTo>
                <a:lnTo>
                  <a:pt x="206" y="309"/>
                </a:lnTo>
                <a:lnTo>
                  <a:pt x="212" y="305"/>
                </a:lnTo>
                <a:lnTo>
                  <a:pt x="216" y="300"/>
                </a:lnTo>
                <a:lnTo>
                  <a:pt x="217" y="298"/>
                </a:lnTo>
                <a:lnTo>
                  <a:pt x="228" y="291"/>
                </a:lnTo>
                <a:lnTo>
                  <a:pt x="228" y="291"/>
                </a:lnTo>
                <a:lnTo>
                  <a:pt x="228" y="295"/>
                </a:lnTo>
                <a:lnTo>
                  <a:pt x="228" y="299"/>
                </a:lnTo>
                <a:lnTo>
                  <a:pt x="228" y="303"/>
                </a:lnTo>
                <a:lnTo>
                  <a:pt x="228" y="303"/>
                </a:lnTo>
                <a:lnTo>
                  <a:pt x="228" y="307"/>
                </a:lnTo>
                <a:lnTo>
                  <a:pt x="231" y="317"/>
                </a:lnTo>
                <a:lnTo>
                  <a:pt x="238" y="338"/>
                </a:lnTo>
                <a:lnTo>
                  <a:pt x="238" y="338"/>
                </a:lnTo>
                <a:lnTo>
                  <a:pt x="243" y="348"/>
                </a:lnTo>
                <a:lnTo>
                  <a:pt x="248" y="355"/>
                </a:lnTo>
                <a:lnTo>
                  <a:pt x="254" y="364"/>
                </a:lnTo>
                <a:lnTo>
                  <a:pt x="248" y="378"/>
                </a:lnTo>
                <a:lnTo>
                  <a:pt x="248" y="378"/>
                </a:lnTo>
                <a:lnTo>
                  <a:pt x="229" y="388"/>
                </a:lnTo>
                <a:lnTo>
                  <a:pt x="216" y="396"/>
                </a:lnTo>
                <a:lnTo>
                  <a:pt x="207" y="399"/>
                </a:lnTo>
                <a:lnTo>
                  <a:pt x="207" y="399"/>
                </a:lnTo>
                <a:lnTo>
                  <a:pt x="205" y="402"/>
                </a:lnTo>
                <a:lnTo>
                  <a:pt x="200" y="405"/>
                </a:lnTo>
                <a:lnTo>
                  <a:pt x="189" y="419"/>
                </a:lnTo>
                <a:lnTo>
                  <a:pt x="172" y="441"/>
                </a:lnTo>
                <a:lnTo>
                  <a:pt x="172" y="441"/>
                </a:lnTo>
                <a:lnTo>
                  <a:pt x="168" y="443"/>
                </a:lnTo>
                <a:lnTo>
                  <a:pt x="162" y="445"/>
                </a:lnTo>
                <a:lnTo>
                  <a:pt x="151" y="446"/>
                </a:lnTo>
                <a:lnTo>
                  <a:pt x="151" y="446"/>
                </a:lnTo>
                <a:lnTo>
                  <a:pt x="143" y="449"/>
                </a:lnTo>
                <a:lnTo>
                  <a:pt x="130" y="456"/>
                </a:lnTo>
                <a:lnTo>
                  <a:pt x="116" y="465"/>
                </a:lnTo>
                <a:lnTo>
                  <a:pt x="110" y="446"/>
                </a:lnTo>
                <a:lnTo>
                  <a:pt x="116" y="385"/>
                </a:lnTo>
                <a:lnTo>
                  <a:pt x="130" y="348"/>
                </a:lnTo>
                <a:lnTo>
                  <a:pt x="135" y="333"/>
                </a:lnTo>
                <a:lnTo>
                  <a:pt x="135" y="333"/>
                </a:lnTo>
                <a:lnTo>
                  <a:pt x="138" y="320"/>
                </a:lnTo>
                <a:lnTo>
                  <a:pt x="140" y="303"/>
                </a:lnTo>
                <a:lnTo>
                  <a:pt x="141" y="282"/>
                </a:lnTo>
                <a:lnTo>
                  <a:pt x="192" y="2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0"/>
          <p:cNvSpPr>
            <a:spLocks/>
          </p:cNvSpPr>
          <p:nvPr/>
        </p:nvSpPr>
        <p:spPr bwMode="auto">
          <a:xfrm>
            <a:off x="921663" y="2847432"/>
            <a:ext cx="557135" cy="1513261"/>
          </a:xfrm>
          <a:custGeom>
            <a:avLst/>
            <a:gdLst>
              <a:gd name="T0" fmla="*/ 11 w 769"/>
              <a:gd name="T1" fmla="*/ 186 h 2087"/>
              <a:gd name="T2" fmla="*/ 2 w 769"/>
              <a:gd name="T3" fmla="*/ 220 h 2087"/>
              <a:gd name="T4" fmla="*/ 0 w 769"/>
              <a:gd name="T5" fmla="*/ 240 h 2087"/>
              <a:gd name="T6" fmla="*/ 17 w 769"/>
              <a:gd name="T7" fmla="*/ 278 h 2087"/>
              <a:gd name="T8" fmla="*/ 75 w 769"/>
              <a:gd name="T9" fmla="*/ 367 h 2087"/>
              <a:gd name="T10" fmla="*/ 47 w 769"/>
              <a:gd name="T11" fmla="*/ 444 h 2087"/>
              <a:gd name="T12" fmla="*/ 49 w 769"/>
              <a:gd name="T13" fmla="*/ 478 h 2087"/>
              <a:gd name="T14" fmla="*/ 91 w 769"/>
              <a:gd name="T15" fmla="*/ 513 h 2087"/>
              <a:gd name="T16" fmla="*/ 113 w 769"/>
              <a:gd name="T17" fmla="*/ 576 h 2087"/>
              <a:gd name="T18" fmla="*/ 174 w 769"/>
              <a:gd name="T19" fmla="*/ 667 h 2087"/>
              <a:gd name="T20" fmla="*/ 222 w 769"/>
              <a:gd name="T21" fmla="*/ 681 h 2087"/>
              <a:gd name="T22" fmla="*/ 222 w 769"/>
              <a:gd name="T23" fmla="*/ 867 h 2087"/>
              <a:gd name="T24" fmla="*/ 184 w 769"/>
              <a:gd name="T25" fmla="*/ 956 h 2087"/>
              <a:gd name="T26" fmla="*/ 214 w 769"/>
              <a:gd name="T27" fmla="*/ 1013 h 2087"/>
              <a:gd name="T28" fmla="*/ 266 w 769"/>
              <a:gd name="T29" fmla="*/ 1048 h 2087"/>
              <a:gd name="T30" fmla="*/ 383 w 769"/>
              <a:gd name="T31" fmla="*/ 1457 h 2087"/>
              <a:gd name="T32" fmla="*/ 422 w 769"/>
              <a:gd name="T33" fmla="*/ 1499 h 2087"/>
              <a:gd name="T34" fmla="*/ 428 w 769"/>
              <a:gd name="T35" fmla="*/ 1586 h 2087"/>
              <a:gd name="T36" fmla="*/ 497 w 769"/>
              <a:gd name="T37" fmla="*/ 1703 h 2087"/>
              <a:gd name="T38" fmla="*/ 496 w 769"/>
              <a:gd name="T39" fmla="*/ 1842 h 2087"/>
              <a:gd name="T40" fmla="*/ 529 w 769"/>
              <a:gd name="T41" fmla="*/ 1902 h 2087"/>
              <a:gd name="T42" fmla="*/ 441 w 769"/>
              <a:gd name="T43" fmla="*/ 2008 h 2087"/>
              <a:gd name="T44" fmla="*/ 417 w 769"/>
              <a:gd name="T45" fmla="*/ 2048 h 2087"/>
              <a:gd name="T46" fmla="*/ 433 w 769"/>
              <a:gd name="T47" fmla="*/ 2065 h 2087"/>
              <a:gd name="T48" fmla="*/ 525 w 769"/>
              <a:gd name="T49" fmla="*/ 2087 h 2087"/>
              <a:gd name="T50" fmla="*/ 637 w 769"/>
              <a:gd name="T51" fmla="*/ 2077 h 2087"/>
              <a:gd name="T52" fmla="*/ 711 w 769"/>
              <a:gd name="T53" fmla="*/ 2043 h 2087"/>
              <a:gd name="T54" fmla="*/ 761 w 769"/>
              <a:gd name="T55" fmla="*/ 2050 h 2087"/>
              <a:gd name="T56" fmla="*/ 769 w 769"/>
              <a:gd name="T57" fmla="*/ 2038 h 2087"/>
              <a:gd name="T58" fmla="*/ 760 w 769"/>
              <a:gd name="T59" fmla="*/ 1950 h 2087"/>
              <a:gd name="T60" fmla="*/ 745 w 769"/>
              <a:gd name="T61" fmla="*/ 1901 h 2087"/>
              <a:gd name="T62" fmla="*/ 728 w 769"/>
              <a:gd name="T63" fmla="*/ 1624 h 2087"/>
              <a:gd name="T64" fmla="*/ 677 w 769"/>
              <a:gd name="T65" fmla="*/ 1372 h 2087"/>
              <a:gd name="T66" fmla="*/ 677 w 769"/>
              <a:gd name="T67" fmla="*/ 1171 h 2087"/>
              <a:gd name="T68" fmla="*/ 680 w 769"/>
              <a:gd name="T69" fmla="*/ 1107 h 2087"/>
              <a:gd name="T70" fmla="*/ 686 w 769"/>
              <a:gd name="T71" fmla="*/ 809 h 2087"/>
              <a:gd name="T72" fmla="*/ 672 w 769"/>
              <a:gd name="T73" fmla="*/ 666 h 2087"/>
              <a:gd name="T74" fmla="*/ 696 w 769"/>
              <a:gd name="T75" fmla="*/ 487 h 2087"/>
              <a:gd name="T76" fmla="*/ 688 w 769"/>
              <a:gd name="T77" fmla="*/ 388 h 2087"/>
              <a:gd name="T78" fmla="*/ 645 w 769"/>
              <a:gd name="T79" fmla="*/ 293 h 2087"/>
              <a:gd name="T80" fmla="*/ 554 w 769"/>
              <a:gd name="T81" fmla="*/ 206 h 2087"/>
              <a:gd name="T82" fmla="*/ 542 w 769"/>
              <a:gd name="T83" fmla="*/ 132 h 2087"/>
              <a:gd name="T84" fmla="*/ 543 w 769"/>
              <a:gd name="T85" fmla="*/ 70 h 2087"/>
              <a:gd name="T86" fmla="*/ 503 w 769"/>
              <a:gd name="T87" fmla="*/ 32 h 2087"/>
              <a:gd name="T88" fmla="*/ 432 w 769"/>
              <a:gd name="T89" fmla="*/ 0 h 2087"/>
              <a:gd name="T90" fmla="*/ 390 w 769"/>
              <a:gd name="T91" fmla="*/ 7 h 2087"/>
              <a:gd name="T92" fmla="*/ 362 w 769"/>
              <a:gd name="T93" fmla="*/ 22 h 2087"/>
              <a:gd name="T94" fmla="*/ 359 w 769"/>
              <a:gd name="T95" fmla="*/ 34 h 2087"/>
              <a:gd name="T96" fmla="*/ 340 w 769"/>
              <a:gd name="T97" fmla="*/ 57 h 2087"/>
              <a:gd name="T98" fmla="*/ 328 w 769"/>
              <a:gd name="T99" fmla="*/ 109 h 2087"/>
              <a:gd name="T100" fmla="*/ 329 w 769"/>
              <a:gd name="T101" fmla="*/ 169 h 2087"/>
              <a:gd name="T102" fmla="*/ 339 w 769"/>
              <a:gd name="T103" fmla="*/ 220 h 2087"/>
              <a:gd name="T104" fmla="*/ 370 w 769"/>
              <a:gd name="T105" fmla="*/ 245 h 2087"/>
              <a:gd name="T106" fmla="*/ 393 w 769"/>
              <a:gd name="T107" fmla="*/ 274 h 2087"/>
              <a:gd name="T108" fmla="*/ 301 w 769"/>
              <a:gd name="T109" fmla="*/ 366 h 2087"/>
              <a:gd name="T110" fmla="*/ 280 w 769"/>
              <a:gd name="T111" fmla="*/ 411 h 2087"/>
              <a:gd name="T112" fmla="*/ 252 w 769"/>
              <a:gd name="T113" fmla="*/ 469 h 2087"/>
              <a:gd name="T114" fmla="*/ 230 w 769"/>
              <a:gd name="T115" fmla="*/ 440 h 2087"/>
              <a:gd name="T116" fmla="*/ 154 w 769"/>
              <a:gd name="T117" fmla="*/ 358 h 2087"/>
              <a:gd name="T118" fmla="*/ 139 w 769"/>
              <a:gd name="T119" fmla="*/ 335 h 2087"/>
              <a:gd name="T120" fmla="*/ 139 w 769"/>
              <a:gd name="T121" fmla="*/ 289 h 2087"/>
              <a:gd name="T122" fmla="*/ 109 w 769"/>
              <a:gd name="T123" fmla="*/ 234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9" h="2087">
                <a:moveTo>
                  <a:pt x="90" y="171"/>
                </a:moveTo>
                <a:lnTo>
                  <a:pt x="90" y="64"/>
                </a:lnTo>
                <a:lnTo>
                  <a:pt x="26" y="64"/>
                </a:lnTo>
                <a:lnTo>
                  <a:pt x="11" y="83"/>
                </a:lnTo>
                <a:lnTo>
                  <a:pt x="11" y="186"/>
                </a:lnTo>
                <a:lnTo>
                  <a:pt x="11" y="186"/>
                </a:lnTo>
                <a:lnTo>
                  <a:pt x="5" y="201"/>
                </a:lnTo>
                <a:lnTo>
                  <a:pt x="2" y="212"/>
                </a:lnTo>
                <a:lnTo>
                  <a:pt x="2" y="217"/>
                </a:lnTo>
                <a:lnTo>
                  <a:pt x="2" y="220"/>
                </a:lnTo>
                <a:lnTo>
                  <a:pt x="2" y="220"/>
                </a:lnTo>
                <a:lnTo>
                  <a:pt x="2" y="223"/>
                </a:lnTo>
                <a:lnTo>
                  <a:pt x="2" y="226"/>
                </a:lnTo>
                <a:lnTo>
                  <a:pt x="0" y="234"/>
                </a:lnTo>
                <a:lnTo>
                  <a:pt x="0" y="240"/>
                </a:lnTo>
                <a:lnTo>
                  <a:pt x="0" y="245"/>
                </a:lnTo>
                <a:lnTo>
                  <a:pt x="3" y="252"/>
                </a:lnTo>
                <a:lnTo>
                  <a:pt x="6" y="260"/>
                </a:lnTo>
                <a:lnTo>
                  <a:pt x="6" y="260"/>
                </a:lnTo>
                <a:lnTo>
                  <a:pt x="17" y="278"/>
                </a:lnTo>
                <a:lnTo>
                  <a:pt x="32" y="299"/>
                </a:lnTo>
                <a:lnTo>
                  <a:pt x="55" y="333"/>
                </a:lnTo>
                <a:lnTo>
                  <a:pt x="55" y="333"/>
                </a:lnTo>
                <a:lnTo>
                  <a:pt x="69" y="355"/>
                </a:lnTo>
                <a:lnTo>
                  <a:pt x="75" y="367"/>
                </a:lnTo>
                <a:lnTo>
                  <a:pt x="75" y="367"/>
                </a:lnTo>
                <a:lnTo>
                  <a:pt x="69" y="381"/>
                </a:lnTo>
                <a:lnTo>
                  <a:pt x="58" y="410"/>
                </a:lnTo>
                <a:lnTo>
                  <a:pt x="52" y="429"/>
                </a:lnTo>
                <a:lnTo>
                  <a:pt x="47" y="444"/>
                </a:lnTo>
                <a:lnTo>
                  <a:pt x="44" y="459"/>
                </a:lnTo>
                <a:lnTo>
                  <a:pt x="44" y="465"/>
                </a:lnTo>
                <a:lnTo>
                  <a:pt x="46" y="470"/>
                </a:lnTo>
                <a:lnTo>
                  <a:pt x="46" y="470"/>
                </a:lnTo>
                <a:lnTo>
                  <a:pt x="49" y="478"/>
                </a:lnTo>
                <a:lnTo>
                  <a:pt x="55" y="485"/>
                </a:lnTo>
                <a:lnTo>
                  <a:pt x="63" y="491"/>
                </a:lnTo>
                <a:lnTo>
                  <a:pt x="70" y="496"/>
                </a:lnTo>
                <a:lnTo>
                  <a:pt x="85" y="507"/>
                </a:lnTo>
                <a:lnTo>
                  <a:pt x="91" y="513"/>
                </a:lnTo>
                <a:lnTo>
                  <a:pt x="95" y="519"/>
                </a:lnTo>
                <a:lnTo>
                  <a:pt x="95" y="519"/>
                </a:lnTo>
                <a:lnTo>
                  <a:pt x="101" y="536"/>
                </a:lnTo>
                <a:lnTo>
                  <a:pt x="107" y="556"/>
                </a:lnTo>
                <a:lnTo>
                  <a:pt x="113" y="576"/>
                </a:lnTo>
                <a:lnTo>
                  <a:pt x="117" y="583"/>
                </a:lnTo>
                <a:lnTo>
                  <a:pt x="119" y="588"/>
                </a:lnTo>
                <a:lnTo>
                  <a:pt x="119" y="588"/>
                </a:lnTo>
                <a:lnTo>
                  <a:pt x="152" y="638"/>
                </a:lnTo>
                <a:lnTo>
                  <a:pt x="174" y="667"/>
                </a:lnTo>
                <a:lnTo>
                  <a:pt x="183" y="677"/>
                </a:lnTo>
                <a:lnTo>
                  <a:pt x="185" y="680"/>
                </a:lnTo>
                <a:lnTo>
                  <a:pt x="187" y="681"/>
                </a:lnTo>
                <a:lnTo>
                  <a:pt x="222" y="681"/>
                </a:lnTo>
                <a:lnTo>
                  <a:pt x="222" y="681"/>
                </a:lnTo>
                <a:lnTo>
                  <a:pt x="224" y="771"/>
                </a:lnTo>
                <a:lnTo>
                  <a:pt x="224" y="836"/>
                </a:lnTo>
                <a:lnTo>
                  <a:pt x="223" y="857"/>
                </a:lnTo>
                <a:lnTo>
                  <a:pt x="223" y="865"/>
                </a:lnTo>
                <a:lnTo>
                  <a:pt x="222" y="867"/>
                </a:lnTo>
                <a:lnTo>
                  <a:pt x="222" y="867"/>
                </a:lnTo>
                <a:lnTo>
                  <a:pt x="218" y="873"/>
                </a:lnTo>
                <a:lnTo>
                  <a:pt x="213" y="885"/>
                </a:lnTo>
                <a:lnTo>
                  <a:pt x="198" y="921"/>
                </a:lnTo>
                <a:lnTo>
                  <a:pt x="184" y="956"/>
                </a:lnTo>
                <a:lnTo>
                  <a:pt x="178" y="975"/>
                </a:lnTo>
                <a:lnTo>
                  <a:pt x="178" y="975"/>
                </a:lnTo>
                <a:lnTo>
                  <a:pt x="180" y="980"/>
                </a:lnTo>
                <a:lnTo>
                  <a:pt x="189" y="988"/>
                </a:lnTo>
                <a:lnTo>
                  <a:pt x="214" y="1013"/>
                </a:lnTo>
                <a:lnTo>
                  <a:pt x="229" y="1026"/>
                </a:lnTo>
                <a:lnTo>
                  <a:pt x="244" y="1037"/>
                </a:lnTo>
                <a:lnTo>
                  <a:pt x="256" y="1046"/>
                </a:lnTo>
                <a:lnTo>
                  <a:pt x="262" y="1047"/>
                </a:lnTo>
                <a:lnTo>
                  <a:pt x="266" y="1048"/>
                </a:lnTo>
                <a:lnTo>
                  <a:pt x="305" y="1048"/>
                </a:lnTo>
                <a:lnTo>
                  <a:pt x="344" y="1425"/>
                </a:lnTo>
                <a:lnTo>
                  <a:pt x="344" y="1425"/>
                </a:lnTo>
                <a:lnTo>
                  <a:pt x="356" y="1435"/>
                </a:lnTo>
                <a:lnTo>
                  <a:pt x="383" y="1457"/>
                </a:lnTo>
                <a:lnTo>
                  <a:pt x="398" y="1471"/>
                </a:lnTo>
                <a:lnTo>
                  <a:pt x="410" y="1482"/>
                </a:lnTo>
                <a:lnTo>
                  <a:pt x="419" y="1493"/>
                </a:lnTo>
                <a:lnTo>
                  <a:pt x="421" y="1496"/>
                </a:lnTo>
                <a:lnTo>
                  <a:pt x="422" y="1499"/>
                </a:lnTo>
                <a:lnTo>
                  <a:pt x="422" y="1499"/>
                </a:lnTo>
                <a:lnTo>
                  <a:pt x="425" y="1541"/>
                </a:lnTo>
                <a:lnTo>
                  <a:pt x="427" y="1582"/>
                </a:lnTo>
                <a:lnTo>
                  <a:pt x="427" y="1582"/>
                </a:lnTo>
                <a:lnTo>
                  <a:pt x="428" y="1586"/>
                </a:lnTo>
                <a:lnTo>
                  <a:pt x="431" y="1591"/>
                </a:lnTo>
                <a:lnTo>
                  <a:pt x="438" y="1607"/>
                </a:lnTo>
                <a:lnTo>
                  <a:pt x="464" y="1648"/>
                </a:lnTo>
                <a:lnTo>
                  <a:pt x="489" y="1689"/>
                </a:lnTo>
                <a:lnTo>
                  <a:pt x="497" y="1703"/>
                </a:lnTo>
                <a:lnTo>
                  <a:pt x="500" y="1710"/>
                </a:lnTo>
                <a:lnTo>
                  <a:pt x="500" y="1710"/>
                </a:lnTo>
                <a:lnTo>
                  <a:pt x="498" y="1771"/>
                </a:lnTo>
                <a:lnTo>
                  <a:pt x="496" y="1842"/>
                </a:lnTo>
                <a:lnTo>
                  <a:pt x="496" y="1842"/>
                </a:lnTo>
                <a:lnTo>
                  <a:pt x="497" y="1849"/>
                </a:lnTo>
                <a:lnTo>
                  <a:pt x="502" y="1860"/>
                </a:lnTo>
                <a:lnTo>
                  <a:pt x="508" y="1871"/>
                </a:lnTo>
                <a:lnTo>
                  <a:pt x="515" y="1882"/>
                </a:lnTo>
                <a:lnTo>
                  <a:pt x="529" y="1902"/>
                </a:lnTo>
                <a:lnTo>
                  <a:pt x="535" y="1910"/>
                </a:lnTo>
                <a:lnTo>
                  <a:pt x="461" y="1989"/>
                </a:lnTo>
                <a:lnTo>
                  <a:pt x="461" y="1989"/>
                </a:lnTo>
                <a:lnTo>
                  <a:pt x="455" y="1994"/>
                </a:lnTo>
                <a:lnTo>
                  <a:pt x="441" y="2008"/>
                </a:lnTo>
                <a:lnTo>
                  <a:pt x="432" y="2017"/>
                </a:lnTo>
                <a:lnTo>
                  <a:pt x="425" y="2027"/>
                </a:lnTo>
                <a:lnTo>
                  <a:pt x="420" y="2038"/>
                </a:lnTo>
                <a:lnTo>
                  <a:pt x="419" y="2043"/>
                </a:lnTo>
                <a:lnTo>
                  <a:pt x="417" y="2048"/>
                </a:lnTo>
                <a:lnTo>
                  <a:pt x="417" y="2048"/>
                </a:lnTo>
                <a:lnTo>
                  <a:pt x="419" y="2053"/>
                </a:lnTo>
                <a:lnTo>
                  <a:pt x="421" y="2057"/>
                </a:lnTo>
                <a:lnTo>
                  <a:pt x="426" y="2061"/>
                </a:lnTo>
                <a:lnTo>
                  <a:pt x="433" y="2065"/>
                </a:lnTo>
                <a:lnTo>
                  <a:pt x="450" y="2072"/>
                </a:lnTo>
                <a:lnTo>
                  <a:pt x="470" y="2077"/>
                </a:lnTo>
                <a:lnTo>
                  <a:pt x="491" y="2082"/>
                </a:lnTo>
                <a:lnTo>
                  <a:pt x="508" y="2084"/>
                </a:lnTo>
                <a:lnTo>
                  <a:pt x="525" y="2087"/>
                </a:lnTo>
                <a:lnTo>
                  <a:pt x="525" y="2087"/>
                </a:lnTo>
                <a:lnTo>
                  <a:pt x="579" y="2083"/>
                </a:lnTo>
                <a:lnTo>
                  <a:pt x="617" y="2079"/>
                </a:lnTo>
                <a:lnTo>
                  <a:pt x="637" y="2077"/>
                </a:lnTo>
                <a:lnTo>
                  <a:pt x="637" y="2077"/>
                </a:lnTo>
                <a:lnTo>
                  <a:pt x="647" y="2076"/>
                </a:lnTo>
                <a:lnTo>
                  <a:pt x="662" y="2076"/>
                </a:lnTo>
                <a:lnTo>
                  <a:pt x="681" y="2077"/>
                </a:lnTo>
                <a:lnTo>
                  <a:pt x="711" y="2043"/>
                </a:lnTo>
                <a:lnTo>
                  <a:pt x="711" y="2043"/>
                </a:lnTo>
                <a:lnTo>
                  <a:pt x="721" y="2045"/>
                </a:lnTo>
                <a:lnTo>
                  <a:pt x="729" y="2049"/>
                </a:lnTo>
                <a:lnTo>
                  <a:pt x="740" y="2050"/>
                </a:lnTo>
                <a:lnTo>
                  <a:pt x="751" y="2051"/>
                </a:lnTo>
                <a:lnTo>
                  <a:pt x="761" y="2050"/>
                </a:lnTo>
                <a:lnTo>
                  <a:pt x="765" y="2049"/>
                </a:lnTo>
                <a:lnTo>
                  <a:pt x="767" y="2045"/>
                </a:lnTo>
                <a:lnTo>
                  <a:pt x="768" y="2043"/>
                </a:lnTo>
                <a:lnTo>
                  <a:pt x="769" y="2038"/>
                </a:lnTo>
                <a:lnTo>
                  <a:pt x="769" y="2038"/>
                </a:lnTo>
                <a:lnTo>
                  <a:pt x="769" y="2013"/>
                </a:lnTo>
                <a:lnTo>
                  <a:pt x="767" y="1986"/>
                </a:lnTo>
                <a:lnTo>
                  <a:pt x="765" y="1963"/>
                </a:lnTo>
                <a:lnTo>
                  <a:pt x="762" y="1955"/>
                </a:lnTo>
                <a:lnTo>
                  <a:pt x="760" y="1950"/>
                </a:lnTo>
                <a:lnTo>
                  <a:pt x="760" y="1950"/>
                </a:lnTo>
                <a:lnTo>
                  <a:pt x="757" y="1946"/>
                </a:lnTo>
                <a:lnTo>
                  <a:pt x="755" y="1939"/>
                </a:lnTo>
                <a:lnTo>
                  <a:pt x="750" y="1923"/>
                </a:lnTo>
                <a:lnTo>
                  <a:pt x="745" y="1901"/>
                </a:lnTo>
                <a:lnTo>
                  <a:pt x="750" y="1886"/>
                </a:lnTo>
                <a:lnTo>
                  <a:pt x="740" y="1749"/>
                </a:lnTo>
                <a:lnTo>
                  <a:pt x="740" y="1749"/>
                </a:lnTo>
                <a:lnTo>
                  <a:pt x="734" y="1680"/>
                </a:lnTo>
                <a:lnTo>
                  <a:pt x="728" y="1624"/>
                </a:lnTo>
                <a:lnTo>
                  <a:pt x="724" y="1598"/>
                </a:lnTo>
                <a:lnTo>
                  <a:pt x="721" y="1577"/>
                </a:lnTo>
                <a:lnTo>
                  <a:pt x="721" y="1577"/>
                </a:lnTo>
                <a:lnTo>
                  <a:pt x="677" y="1372"/>
                </a:lnTo>
                <a:lnTo>
                  <a:pt x="677" y="1372"/>
                </a:lnTo>
                <a:lnTo>
                  <a:pt x="679" y="1286"/>
                </a:lnTo>
                <a:lnTo>
                  <a:pt x="679" y="1218"/>
                </a:lnTo>
                <a:lnTo>
                  <a:pt x="678" y="1190"/>
                </a:lnTo>
                <a:lnTo>
                  <a:pt x="677" y="1171"/>
                </a:lnTo>
                <a:lnTo>
                  <a:pt x="677" y="1171"/>
                </a:lnTo>
                <a:lnTo>
                  <a:pt x="675" y="1156"/>
                </a:lnTo>
                <a:lnTo>
                  <a:pt x="675" y="1144"/>
                </a:lnTo>
                <a:lnTo>
                  <a:pt x="677" y="1132"/>
                </a:lnTo>
                <a:lnTo>
                  <a:pt x="678" y="1122"/>
                </a:lnTo>
                <a:lnTo>
                  <a:pt x="680" y="1107"/>
                </a:lnTo>
                <a:lnTo>
                  <a:pt x="681" y="1102"/>
                </a:lnTo>
                <a:lnTo>
                  <a:pt x="701" y="1034"/>
                </a:lnTo>
                <a:lnTo>
                  <a:pt x="701" y="1034"/>
                </a:lnTo>
                <a:lnTo>
                  <a:pt x="694" y="905"/>
                </a:lnTo>
                <a:lnTo>
                  <a:pt x="686" y="809"/>
                </a:lnTo>
                <a:lnTo>
                  <a:pt x="681" y="749"/>
                </a:lnTo>
                <a:lnTo>
                  <a:pt x="681" y="749"/>
                </a:lnTo>
                <a:lnTo>
                  <a:pt x="675" y="696"/>
                </a:lnTo>
                <a:lnTo>
                  <a:pt x="672" y="666"/>
                </a:lnTo>
                <a:lnTo>
                  <a:pt x="672" y="666"/>
                </a:lnTo>
                <a:lnTo>
                  <a:pt x="675" y="640"/>
                </a:lnTo>
                <a:lnTo>
                  <a:pt x="685" y="585"/>
                </a:lnTo>
                <a:lnTo>
                  <a:pt x="690" y="552"/>
                </a:lnTo>
                <a:lnTo>
                  <a:pt x="694" y="519"/>
                </a:lnTo>
                <a:lnTo>
                  <a:pt x="696" y="487"/>
                </a:lnTo>
                <a:lnTo>
                  <a:pt x="696" y="460"/>
                </a:lnTo>
                <a:lnTo>
                  <a:pt x="696" y="460"/>
                </a:lnTo>
                <a:lnTo>
                  <a:pt x="695" y="436"/>
                </a:lnTo>
                <a:lnTo>
                  <a:pt x="691" y="413"/>
                </a:lnTo>
                <a:lnTo>
                  <a:pt x="688" y="388"/>
                </a:lnTo>
                <a:lnTo>
                  <a:pt x="681" y="365"/>
                </a:lnTo>
                <a:lnTo>
                  <a:pt x="674" y="343"/>
                </a:lnTo>
                <a:lnTo>
                  <a:pt x="664" y="321"/>
                </a:lnTo>
                <a:lnTo>
                  <a:pt x="652" y="301"/>
                </a:lnTo>
                <a:lnTo>
                  <a:pt x="645" y="293"/>
                </a:lnTo>
                <a:lnTo>
                  <a:pt x="637" y="284"/>
                </a:lnTo>
                <a:lnTo>
                  <a:pt x="637" y="284"/>
                </a:lnTo>
                <a:lnTo>
                  <a:pt x="607" y="253"/>
                </a:lnTo>
                <a:lnTo>
                  <a:pt x="580" y="228"/>
                </a:lnTo>
                <a:lnTo>
                  <a:pt x="554" y="206"/>
                </a:lnTo>
                <a:lnTo>
                  <a:pt x="530" y="181"/>
                </a:lnTo>
                <a:lnTo>
                  <a:pt x="530" y="181"/>
                </a:lnTo>
                <a:lnTo>
                  <a:pt x="535" y="166"/>
                </a:lnTo>
                <a:lnTo>
                  <a:pt x="538" y="151"/>
                </a:lnTo>
                <a:lnTo>
                  <a:pt x="542" y="132"/>
                </a:lnTo>
                <a:lnTo>
                  <a:pt x="546" y="113"/>
                </a:lnTo>
                <a:lnTo>
                  <a:pt x="547" y="93"/>
                </a:lnTo>
                <a:lnTo>
                  <a:pt x="546" y="84"/>
                </a:lnTo>
                <a:lnTo>
                  <a:pt x="544" y="76"/>
                </a:lnTo>
                <a:lnTo>
                  <a:pt x="543" y="70"/>
                </a:lnTo>
                <a:lnTo>
                  <a:pt x="540" y="64"/>
                </a:lnTo>
                <a:lnTo>
                  <a:pt x="540" y="64"/>
                </a:lnTo>
                <a:lnTo>
                  <a:pt x="530" y="54"/>
                </a:lnTo>
                <a:lnTo>
                  <a:pt x="518" y="43"/>
                </a:lnTo>
                <a:lnTo>
                  <a:pt x="503" y="32"/>
                </a:lnTo>
                <a:lnTo>
                  <a:pt x="488" y="22"/>
                </a:lnTo>
                <a:lnTo>
                  <a:pt x="471" y="15"/>
                </a:lnTo>
                <a:lnTo>
                  <a:pt x="456" y="7"/>
                </a:lnTo>
                <a:lnTo>
                  <a:pt x="443" y="2"/>
                </a:lnTo>
                <a:lnTo>
                  <a:pt x="432" y="0"/>
                </a:lnTo>
                <a:lnTo>
                  <a:pt x="432" y="0"/>
                </a:lnTo>
                <a:lnTo>
                  <a:pt x="422" y="0"/>
                </a:lnTo>
                <a:lnTo>
                  <a:pt x="411" y="1"/>
                </a:lnTo>
                <a:lnTo>
                  <a:pt x="401" y="5"/>
                </a:lnTo>
                <a:lnTo>
                  <a:pt x="390" y="7"/>
                </a:lnTo>
                <a:lnTo>
                  <a:pt x="373" y="15"/>
                </a:lnTo>
                <a:lnTo>
                  <a:pt x="364" y="19"/>
                </a:lnTo>
                <a:lnTo>
                  <a:pt x="364" y="19"/>
                </a:lnTo>
                <a:lnTo>
                  <a:pt x="362" y="21"/>
                </a:lnTo>
                <a:lnTo>
                  <a:pt x="362" y="22"/>
                </a:lnTo>
                <a:lnTo>
                  <a:pt x="364" y="26"/>
                </a:lnTo>
                <a:lnTo>
                  <a:pt x="365" y="28"/>
                </a:lnTo>
                <a:lnTo>
                  <a:pt x="364" y="31"/>
                </a:lnTo>
                <a:lnTo>
                  <a:pt x="362" y="32"/>
                </a:lnTo>
                <a:lnTo>
                  <a:pt x="359" y="34"/>
                </a:lnTo>
                <a:lnTo>
                  <a:pt x="359" y="34"/>
                </a:lnTo>
                <a:lnTo>
                  <a:pt x="354" y="38"/>
                </a:lnTo>
                <a:lnTo>
                  <a:pt x="349" y="43"/>
                </a:lnTo>
                <a:lnTo>
                  <a:pt x="345" y="50"/>
                </a:lnTo>
                <a:lnTo>
                  <a:pt x="340" y="57"/>
                </a:lnTo>
                <a:lnTo>
                  <a:pt x="333" y="76"/>
                </a:lnTo>
                <a:lnTo>
                  <a:pt x="331" y="86"/>
                </a:lnTo>
                <a:lnTo>
                  <a:pt x="329" y="93"/>
                </a:lnTo>
                <a:lnTo>
                  <a:pt x="329" y="93"/>
                </a:lnTo>
                <a:lnTo>
                  <a:pt x="328" y="109"/>
                </a:lnTo>
                <a:lnTo>
                  <a:pt x="328" y="125"/>
                </a:lnTo>
                <a:lnTo>
                  <a:pt x="329" y="142"/>
                </a:lnTo>
                <a:lnTo>
                  <a:pt x="329" y="142"/>
                </a:lnTo>
                <a:lnTo>
                  <a:pt x="329" y="149"/>
                </a:lnTo>
                <a:lnTo>
                  <a:pt x="329" y="169"/>
                </a:lnTo>
                <a:lnTo>
                  <a:pt x="329" y="181"/>
                </a:lnTo>
                <a:lnTo>
                  <a:pt x="332" y="195"/>
                </a:lnTo>
                <a:lnTo>
                  <a:pt x="334" y="208"/>
                </a:lnTo>
                <a:lnTo>
                  <a:pt x="339" y="220"/>
                </a:lnTo>
                <a:lnTo>
                  <a:pt x="339" y="220"/>
                </a:lnTo>
                <a:lnTo>
                  <a:pt x="342" y="226"/>
                </a:lnTo>
                <a:lnTo>
                  <a:pt x="345" y="230"/>
                </a:lnTo>
                <a:lnTo>
                  <a:pt x="353" y="237"/>
                </a:lnTo>
                <a:lnTo>
                  <a:pt x="361" y="242"/>
                </a:lnTo>
                <a:lnTo>
                  <a:pt x="370" y="245"/>
                </a:lnTo>
                <a:lnTo>
                  <a:pt x="377" y="246"/>
                </a:lnTo>
                <a:lnTo>
                  <a:pt x="382" y="246"/>
                </a:lnTo>
                <a:lnTo>
                  <a:pt x="388" y="245"/>
                </a:lnTo>
                <a:lnTo>
                  <a:pt x="393" y="274"/>
                </a:lnTo>
                <a:lnTo>
                  <a:pt x="393" y="274"/>
                </a:lnTo>
                <a:lnTo>
                  <a:pt x="356" y="309"/>
                </a:lnTo>
                <a:lnTo>
                  <a:pt x="310" y="353"/>
                </a:lnTo>
                <a:lnTo>
                  <a:pt x="310" y="353"/>
                </a:lnTo>
                <a:lnTo>
                  <a:pt x="305" y="359"/>
                </a:lnTo>
                <a:lnTo>
                  <a:pt x="301" y="366"/>
                </a:lnTo>
                <a:lnTo>
                  <a:pt x="294" y="384"/>
                </a:lnTo>
                <a:lnTo>
                  <a:pt x="286" y="402"/>
                </a:lnTo>
                <a:lnTo>
                  <a:pt x="283" y="408"/>
                </a:lnTo>
                <a:lnTo>
                  <a:pt x="280" y="411"/>
                </a:lnTo>
                <a:lnTo>
                  <a:pt x="280" y="411"/>
                </a:lnTo>
                <a:lnTo>
                  <a:pt x="277" y="415"/>
                </a:lnTo>
                <a:lnTo>
                  <a:pt x="273" y="424"/>
                </a:lnTo>
                <a:lnTo>
                  <a:pt x="263" y="444"/>
                </a:lnTo>
                <a:lnTo>
                  <a:pt x="255" y="464"/>
                </a:lnTo>
                <a:lnTo>
                  <a:pt x="252" y="469"/>
                </a:lnTo>
                <a:lnTo>
                  <a:pt x="251" y="470"/>
                </a:lnTo>
                <a:lnTo>
                  <a:pt x="251" y="470"/>
                </a:lnTo>
                <a:lnTo>
                  <a:pt x="250" y="467"/>
                </a:lnTo>
                <a:lnTo>
                  <a:pt x="245" y="459"/>
                </a:lnTo>
                <a:lnTo>
                  <a:pt x="230" y="440"/>
                </a:lnTo>
                <a:lnTo>
                  <a:pt x="192" y="392"/>
                </a:lnTo>
                <a:lnTo>
                  <a:pt x="192" y="392"/>
                </a:lnTo>
                <a:lnTo>
                  <a:pt x="184" y="382"/>
                </a:lnTo>
                <a:lnTo>
                  <a:pt x="174" y="372"/>
                </a:lnTo>
                <a:lnTo>
                  <a:pt x="154" y="358"/>
                </a:lnTo>
                <a:lnTo>
                  <a:pt x="140" y="346"/>
                </a:lnTo>
                <a:lnTo>
                  <a:pt x="134" y="343"/>
                </a:lnTo>
                <a:lnTo>
                  <a:pt x="134" y="343"/>
                </a:lnTo>
                <a:lnTo>
                  <a:pt x="136" y="339"/>
                </a:lnTo>
                <a:lnTo>
                  <a:pt x="139" y="335"/>
                </a:lnTo>
                <a:lnTo>
                  <a:pt x="141" y="329"/>
                </a:lnTo>
                <a:lnTo>
                  <a:pt x="142" y="322"/>
                </a:lnTo>
                <a:lnTo>
                  <a:pt x="143" y="313"/>
                </a:lnTo>
                <a:lnTo>
                  <a:pt x="142" y="302"/>
                </a:lnTo>
                <a:lnTo>
                  <a:pt x="139" y="289"/>
                </a:lnTo>
                <a:lnTo>
                  <a:pt x="139" y="289"/>
                </a:lnTo>
                <a:lnTo>
                  <a:pt x="132" y="274"/>
                </a:lnTo>
                <a:lnTo>
                  <a:pt x="126" y="261"/>
                </a:lnTo>
                <a:lnTo>
                  <a:pt x="118" y="246"/>
                </a:lnTo>
                <a:lnTo>
                  <a:pt x="109" y="234"/>
                </a:lnTo>
                <a:lnTo>
                  <a:pt x="96" y="213"/>
                </a:lnTo>
                <a:lnTo>
                  <a:pt x="90" y="206"/>
                </a:lnTo>
                <a:lnTo>
                  <a:pt x="90" y="17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1"/>
          <p:cNvSpPr>
            <a:spLocks noEditPoints="1"/>
          </p:cNvSpPr>
          <p:nvPr/>
        </p:nvSpPr>
        <p:spPr bwMode="auto">
          <a:xfrm>
            <a:off x="4691157" y="2839602"/>
            <a:ext cx="463519" cy="1476346"/>
          </a:xfrm>
          <a:custGeom>
            <a:avLst/>
            <a:gdLst>
              <a:gd name="T0" fmla="*/ 330 w 670"/>
              <a:gd name="T1" fmla="*/ 132 h 2132"/>
              <a:gd name="T2" fmla="*/ 356 w 670"/>
              <a:gd name="T3" fmla="*/ 293 h 2132"/>
              <a:gd name="T4" fmla="*/ 294 w 670"/>
              <a:gd name="T5" fmla="*/ 349 h 2132"/>
              <a:gd name="T6" fmla="*/ 257 w 670"/>
              <a:gd name="T7" fmla="*/ 286 h 2132"/>
              <a:gd name="T8" fmla="*/ 98 w 670"/>
              <a:gd name="T9" fmla="*/ 268 h 2132"/>
              <a:gd name="T10" fmla="*/ 71 w 670"/>
              <a:gd name="T11" fmla="*/ 280 h 2132"/>
              <a:gd name="T12" fmla="*/ 63 w 670"/>
              <a:gd name="T13" fmla="*/ 278 h 2132"/>
              <a:gd name="T14" fmla="*/ 43 w 670"/>
              <a:gd name="T15" fmla="*/ 278 h 2132"/>
              <a:gd name="T16" fmla="*/ 33 w 670"/>
              <a:gd name="T17" fmla="*/ 285 h 2132"/>
              <a:gd name="T18" fmla="*/ 3 w 670"/>
              <a:gd name="T19" fmla="*/ 269 h 2132"/>
              <a:gd name="T20" fmla="*/ 12 w 670"/>
              <a:gd name="T21" fmla="*/ 317 h 2132"/>
              <a:gd name="T22" fmla="*/ 47 w 670"/>
              <a:gd name="T23" fmla="*/ 383 h 2132"/>
              <a:gd name="T24" fmla="*/ 48 w 670"/>
              <a:gd name="T25" fmla="*/ 493 h 2132"/>
              <a:gd name="T26" fmla="*/ 38 w 670"/>
              <a:gd name="T27" fmla="*/ 585 h 2132"/>
              <a:gd name="T28" fmla="*/ 37 w 670"/>
              <a:gd name="T29" fmla="*/ 745 h 2132"/>
              <a:gd name="T30" fmla="*/ 82 w 670"/>
              <a:gd name="T31" fmla="*/ 757 h 2132"/>
              <a:gd name="T32" fmla="*/ 125 w 670"/>
              <a:gd name="T33" fmla="*/ 749 h 2132"/>
              <a:gd name="T34" fmla="*/ 179 w 670"/>
              <a:gd name="T35" fmla="*/ 696 h 2132"/>
              <a:gd name="T36" fmla="*/ 213 w 670"/>
              <a:gd name="T37" fmla="*/ 647 h 2132"/>
              <a:gd name="T38" fmla="*/ 228 w 670"/>
              <a:gd name="T39" fmla="*/ 927 h 2132"/>
              <a:gd name="T40" fmla="*/ 232 w 670"/>
              <a:gd name="T41" fmla="*/ 1132 h 2132"/>
              <a:gd name="T42" fmla="*/ 300 w 670"/>
              <a:gd name="T43" fmla="*/ 1534 h 2132"/>
              <a:gd name="T44" fmla="*/ 433 w 670"/>
              <a:gd name="T45" fmla="*/ 1901 h 2132"/>
              <a:gd name="T46" fmla="*/ 413 w 670"/>
              <a:gd name="T47" fmla="*/ 2077 h 2132"/>
              <a:gd name="T48" fmla="*/ 369 w 670"/>
              <a:gd name="T49" fmla="*/ 2111 h 2132"/>
              <a:gd name="T50" fmla="*/ 380 w 670"/>
              <a:gd name="T51" fmla="*/ 2127 h 2132"/>
              <a:gd name="T52" fmla="*/ 560 w 670"/>
              <a:gd name="T53" fmla="*/ 2116 h 2132"/>
              <a:gd name="T54" fmla="*/ 610 w 670"/>
              <a:gd name="T55" fmla="*/ 2115 h 2132"/>
              <a:gd name="T56" fmla="*/ 657 w 670"/>
              <a:gd name="T57" fmla="*/ 2098 h 2132"/>
              <a:gd name="T58" fmla="*/ 669 w 670"/>
              <a:gd name="T59" fmla="*/ 2055 h 2132"/>
              <a:gd name="T60" fmla="*/ 647 w 670"/>
              <a:gd name="T61" fmla="*/ 1877 h 2132"/>
              <a:gd name="T62" fmla="*/ 648 w 670"/>
              <a:gd name="T63" fmla="*/ 1738 h 2132"/>
              <a:gd name="T64" fmla="*/ 646 w 670"/>
              <a:gd name="T65" fmla="*/ 1620 h 2132"/>
              <a:gd name="T66" fmla="*/ 623 w 670"/>
              <a:gd name="T67" fmla="*/ 1255 h 2132"/>
              <a:gd name="T68" fmla="*/ 623 w 670"/>
              <a:gd name="T69" fmla="*/ 1118 h 2132"/>
              <a:gd name="T70" fmla="*/ 636 w 670"/>
              <a:gd name="T71" fmla="*/ 1087 h 2132"/>
              <a:gd name="T72" fmla="*/ 616 w 670"/>
              <a:gd name="T73" fmla="*/ 1018 h 2132"/>
              <a:gd name="T74" fmla="*/ 629 w 670"/>
              <a:gd name="T75" fmla="*/ 872 h 2132"/>
              <a:gd name="T76" fmla="*/ 597 w 670"/>
              <a:gd name="T77" fmla="*/ 800 h 2132"/>
              <a:gd name="T78" fmla="*/ 618 w 670"/>
              <a:gd name="T79" fmla="*/ 636 h 2132"/>
              <a:gd name="T80" fmla="*/ 626 w 670"/>
              <a:gd name="T81" fmla="*/ 394 h 2132"/>
              <a:gd name="T82" fmla="*/ 586 w 670"/>
              <a:gd name="T83" fmla="*/ 353 h 2132"/>
              <a:gd name="T84" fmla="*/ 532 w 670"/>
              <a:gd name="T85" fmla="*/ 331 h 2132"/>
              <a:gd name="T86" fmla="*/ 553 w 670"/>
              <a:gd name="T87" fmla="*/ 207 h 2132"/>
              <a:gd name="T88" fmla="*/ 590 w 670"/>
              <a:gd name="T89" fmla="*/ 113 h 2132"/>
              <a:gd name="T90" fmla="*/ 570 w 670"/>
              <a:gd name="T91" fmla="*/ 64 h 2132"/>
              <a:gd name="T92" fmla="*/ 494 w 670"/>
              <a:gd name="T93" fmla="*/ 7 h 2132"/>
              <a:gd name="T94" fmla="*/ 428 w 670"/>
              <a:gd name="T95" fmla="*/ 0 h 2132"/>
              <a:gd name="T96" fmla="*/ 169 w 670"/>
              <a:gd name="T97" fmla="*/ 323 h 2132"/>
              <a:gd name="T98" fmla="*/ 174 w 670"/>
              <a:gd name="T99" fmla="*/ 343 h 2132"/>
              <a:gd name="T100" fmla="*/ 199 w 670"/>
              <a:gd name="T101" fmla="*/ 452 h 2132"/>
              <a:gd name="T102" fmla="*/ 125 w 670"/>
              <a:gd name="T103" fmla="*/ 553 h 2132"/>
              <a:gd name="T104" fmla="*/ 116 w 670"/>
              <a:gd name="T105" fmla="*/ 474 h 2132"/>
              <a:gd name="T106" fmla="*/ 210 w 670"/>
              <a:gd name="T107" fmla="*/ 316 h 2132"/>
              <a:gd name="T108" fmla="*/ 223 w 670"/>
              <a:gd name="T109" fmla="*/ 328 h 2132"/>
              <a:gd name="T110" fmla="*/ 224 w 670"/>
              <a:gd name="T111" fmla="*/ 343 h 2132"/>
              <a:gd name="T112" fmla="*/ 184 w 670"/>
              <a:gd name="T113" fmla="*/ 328 h 2132"/>
              <a:gd name="T114" fmla="*/ 203 w 670"/>
              <a:gd name="T115" fmla="*/ 313 h 2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0" h="2132">
                <a:moveTo>
                  <a:pt x="428" y="0"/>
                </a:moveTo>
                <a:lnTo>
                  <a:pt x="360" y="34"/>
                </a:lnTo>
                <a:lnTo>
                  <a:pt x="335" y="83"/>
                </a:lnTo>
                <a:lnTo>
                  <a:pt x="335" y="83"/>
                </a:lnTo>
                <a:lnTo>
                  <a:pt x="330" y="132"/>
                </a:lnTo>
                <a:lnTo>
                  <a:pt x="330" y="132"/>
                </a:lnTo>
                <a:lnTo>
                  <a:pt x="339" y="207"/>
                </a:lnTo>
                <a:lnTo>
                  <a:pt x="346" y="258"/>
                </a:lnTo>
                <a:lnTo>
                  <a:pt x="350" y="284"/>
                </a:lnTo>
                <a:lnTo>
                  <a:pt x="350" y="284"/>
                </a:lnTo>
                <a:lnTo>
                  <a:pt x="352" y="288"/>
                </a:lnTo>
                <a:lnTo>
                  <a:pt x="356" y="293"/>
                </a:lnTo>
                <a:lnTo>
                  <a:pt x="366" y="304"/>
                </a:lnTo>
                <a:lnTo>
                  <a:pt x="379" y="318"/>
                </a:lnTo>
                <a:lnTo>
                  <a:pt x="379" y="358"/>
                </a:lnTo>
                <a:lnTo>
                  <a:pt x="301" y="377"/>
                </a:lnTo>
                <a:lnTo>
                  <a:pt x="301" y="377"/>
                </a:lnTo>
                <a:lnTo>
                  <a:pt x="294" y="349"/>
                </a:lnTo>
                <a:lnTo>
                  <a:pt x="289" y="329"/>
                </a:lnTo>
                <a:lnTo>
                  <a:pt x="286" y="318"/>
                </a:lnTo>
                <a:lnTo>
                  <a:pt x="286" y="318"/>
                </a:lnTo>
                <a:lnTo>
                  <a:pt x="284" y="315"/>
                </a:lnTo>
                <a:lnTo>
                  <a:pt x="278" y="307"/>
                </a:lnTo>
                <a:lnTo>
                  <a:pt x="257" y="286"/>
                </a:lnTo>
                <a:lnTo>
                  <a:pt x="228" y="260"/>
                </a:lnTo>
                <a:lnTo>
                  <a:pt x="169" y="245"/>
                </a:lnTo>
                <a:lnTo>
                  <a:pt x="115" y="274"/>
                </a:lnTo>
                <a:lnTo>
                  <a:pt x="100" y="269"/>
                </a:lnTo>
                <a:lnTo>
                  <a:pt x="100" y="269"/>
                </a:lnTo>
                <a:lnTo>
                  <a:pt x="98" y="268"/>
                </a:lnTo>
                <a:lnTo>
                  <a:pt x="93" y="268"/>
                </a:lnTo>
                <a:lnTo>
                  <a:pt x="86" y="269"/>
                </a:lnTo>
                <a:lnTo>
                  <a:pt x="86" y="269"/>
                </a:lnTo>
                <a:lnTo>
                  <a:pt x="81" y="271"/>
                </a:lnTo>
                <a:lnTo>
                  <a:pt x="77" y="273"/>
                </a:lnTo>
                <a:lnTo>
                  <a:pt x="71" y="280"/>
                </a:lnTo>
                <a:lnTo>
                  <a:pt x="67" y="286"/>
                </a:lnTo>
                <a:lnTo>
                  <a:pt x="66" y="289"/>
                </a:lnTo>
                <a:lnTo>
                  <a:pt x="66" y="289"/>
                </a:lnTo>
                <a:lnTo>
                  <a:pt x="66" y="286"/>
                </a:lnTo>
                <a:lnTo>
                  <a:pt x="65" y="280"/>
                </a:lnTo>
                <a:lnTo>
                  <a:pt x="63" y="278"/>
                </a:lnTo>
                <a:lnTo>
                  <a:pt x="60" y="275"/>
                </a:lnTo>
                <a:lnTo>
                  <a:pt x="56" y="274"/>
                </a:lnTo>
                <a:lnTo>
                  <a:pt x="52" y="274"/>
                </a:lnTo>
                <a:lnTo>
                  <a:pt x="52" y="274"/>
                </a:lnTo>
                <a:lnTo>
                  <a:pt x="47" y="275"/>
                </a:lnTo>
                <a:lnTo>
                  <a:pt x="43" y="278"/>
                </a:lnTo>
                <a:lnTo>
                  <a:pt x="41" y="280"/>
                </a:lnTo>
                <a:lnTo>
                  <a:pt x="39" y="283"/>
                </a:lnTo>
                <a:lnTo>
                  <a:pt x="37" y="286"/>
                </a:lnTo>
                <a:lnTo>
                  <a:pt x="37" y="289"/>
                </a:lnTo>
                <a:lnTo>
                  <a:pt x="37" y="289"/>
                </a:lnTo>
                <a:lnTo>
                  <a:pt x="33" y="285"/>
                </a:lnTo>
                <a:lnTo>
                  <a:pt x="23" y="277"/>
                </a:lnTo>
                <a:lnTo>
                  <a:pt x="17" y="273"/>
                </a:lnTo>
                <a:lnTo>
                  <a:pt x="12" y="271"/>
                </a:lnTo>
                <a:lnTo>
                  <a:pt x="8" y="269"/>
                </a:lnTo>
                <a:lnTo>
                  <a:pt x="3" y="269"/>
                </a:lnTo>
                <a:lnTo>
                  <a:pt x="3" y="269"/>
                </a:lnTo>
                <a:lnTo>
                  <a:pt x="1" y="271"/>
                </a:lnTo>
                <a:lnTo>
                  <a:pt x="0" y="273"/>
                </a:lnTo>
                <a:lnTo>
                  <a:pt x="0" y="279"/>
                </a:lnTo>
                <a:lnTo>
                  <a:pt x="3" y="288"/>
                </a:lnTo>
                <a:lnTo>
                  <a:pt x="5" y="298"/>
                </a:lnTo>
                <a:lnTo>
                  <a:pt x="12" y="317"/>
                </a:lnTo>
                <a:lnTo>
                  <a:pt x="17" y="328"/>
                </a:lnTo>
                <a:lnTo>
                  <a:pt x="17" y="328"/>
                </a:lnTo>
                <a:lnTo>
                  <a:pt x="23" y="339"/>
                </a:lnTo>
                <a:lnTo>
                  <a:pt x="34" y="359"/>
                </a:lnTo>
                <a:lnTo>
                  <a:pt x="43" y="377"/>
                </a:lnTo>
                <a:lnTo>
                  <a:pt x="47" y="383"/>
                </a:lnTo>
                <a:lnTo>
                  <a:pt x="47" y="387"/>
                </a:lnTo>
                <a:lnTo>
                  <a:pt x="47" y="387"/>
                </a:lnTo>
                <a:lnTo>
                  <a:pt x="47" y="393"/>
                </a:lnTo>
                <a:lnTo>
                  <a:pt x="47" y="408"/>
                </a:lnTo>
                <a:lnTo>
                  <a:pt x="48" y="451"/>
                </a:lnTo>
                <a:lnTo>
                  <a:pt x="48" y="493"/>
                </a:lnTo>
                <a:lnTo>
                  <a:pt x="48" y="508"/>
                </a:lnTo>
                <a:lnTo>
                  <a:pt x="47" y="514"/>
                </a:lnTo>
                <a:lnTo>
                  <a:pt x="47" y="514"/>
                </a:lnTo>
                <a:lnTo>
                  <a:pt x="44" y="525"/>
                </a:lnTo>
                <a:lnTo>
                  <a:pt x="42" y="550"/>
                </a:lnTo>
                <a:lnTo>
                  <a:pt x="38" y="585"/>
                </a:lnTo>
                <a:lnTo>
                  <a:pt x="36" y="625"/>
                </a:lnTo>
                <a:lnTo>
                  <a:pt x="33" y="665"/>
                </a:lnTo>
                <a:lnTo>
                  <a:pt x="32" y="702"/>
                </a:lnTo>
                <a:lnTo>
                  <a:pt x="33" y="730"/>
                </a:lnTo>
                <a:lnTo>
                  <a:pt x="34" y="740"/>
                </a:lnTo>
                <a:lnTo>
                  <a:pt x="37" y="745"/>
                </a:lnTo>
                <a:lnTo>
                  <a:pt x="37" y="745"/>
                </a:lnTo>
                <a:lnTo>
                  <a:pt x="39" y="747"/>
                </a:lnTo>
                <a:lnTo>
                  <a:pt x="44" y="751"/>
                </a:lnTo>
                <a:lnTo>
                  <a:pt x="54" y="754"/>
                </a:lnTo>
                <a:lnTo>
                  <a:pt x="67" y="757"/>
                </a:lnTo>
                <a:lnTo>
                  <a:pt x="82" y="757"/>
                </a:lnTo>
                <a:lnTo>
                  <a:pt x="96" y="757"/>
                </a:lnTo>
                <a:lnTo>
                  <a:pt x="109" y="756"/>
                </a:lnTo>
                <a:lnTo>
                  <a:pt x="119" y="753"/>
                </a:lnTo>
                <a:lnTo>
                  <a:pt x="122" y="751"/>
                </a:lnTo>
                <a:lnTo>
                  <a:pt x="125" y="749"/>
                </a:lnTo>
                <a:lnTo>
                  <a:pt x="125" y="749"/>
                </a:lnTo>
                <a:lnTo>
                  <a:pt x="129" y="745"/>
                </a:lnTo>
                <a:lnTo>
                  <a:pt x="133" y="736"/>
                </a:lnTo>
                <a:lnTo>
                  <a:pt x="143" y="716"/>
                </a:lnTo>
                <a:lnTo>
                  <a:pt x="154" y="691"/>
                </a:lnTo>
                <a:lnTo>
                  <a:pt x="179" y="696"/>
                </a:lnTo>
                <a:lnTo>
                  <a:pt x="179" y="696"/>
                </a:lnTo>
                <a:lnTo>
                  <a:pt x="196" y="669"/>
                </a:lnTo>
                <a:lnTo>
                  <a:pt x="208" y="651"/>
                </a:lnTo>
                <a:lnTo>
                  <a:pt x="212" y="647"/>
                </a:lnTo>
                <a:lnTo>
                  <a:pt x="213" y="645"/>
                </a:lnTo>
                <a:lnTo>
                  <a:pt x="213" y="647"/>
                </a:lnTo>
                <a:lnTo>
                  <a:pt x="213" y="647"/>
                </a:lnTo>
                <a:lnTo>
                  <a:pt x="221" y="779"/>
                </a:lnTo>
                <a:lnTo>
                  <a:pt x="226" y="868"/>
                </a:lnTo>
                <a:lnTo>
                  <a:pt x="228" y="900"/>
                </a:lnTo>
                <a:lnTo>
                  <a:pt x="228" y="916"/>
                </a:lnTo>
                <a:lnTo>
                  <a:pt x="228" y="916"/>
                </a:lnTo>
                <a:lnTo>
                  <a:pt x="228" y="927"/>
                </a:lnTo>
                <a:lnTo>
                  <a:pt x="229" y="945"/>
                </a:lnTo>
                <a:lnTo>
                  <a:pt x="234" y="994"/>
                </a:lnTo>
                <a:lnTo>
                  <a:pt x="242" y="1063"/>
                </a:lnTo>
                <a:lnTo>
                  <a:pt x="208" y="1141"/>
                </a:lnTo>
                <a:lnTo>
                  <a:pt x="232" y="1132"/>
                </a:lnTo>
                <a:lnTo>
                  <a:pt x="232" y="1132"/>
                </a:lnTo>
                <a:lnTo>
                  <a:pt x="258" y="1282"/>
                </a:lnTo>
                <a:lnTo>
                  <a:pt x="277" y="1392"/>
                </a:lnTo>
                <a:lnTo>
                  <a:pt x="286" y="1455"/>
                </a:lnTo>
                <a:lnTo>
                  <a:pt x="286" y="1455"/>
                </a:lnTo>
                <a:lnTo>
                  <a:pt x="291" y="1489"/>
                </a:lnTo>
                <a:lnTo>
                  <a:pt x="300" y="1534"/>
                </a:lnTo>
                <a:lnTo>
                  <a:pt x="311" y="1592"/>
                </a:lnTo>
                <a:lnTo>
                  <a:pt x="394" y="1587"/>
                </a:lnTo>
                <a:lnTo>
                  <a:pt x="394" y="1587"/>
                </a:lnTo>
                <a:lnTo>
                  <a:pt x="413" y="1741"/>
                </a:lnTo>
                <a:lnTo>
                  <a:pt x="433" y="1901"/>
                </a:lnTo>
                <a:lnTo>
                  <a:pt x="433" y="1901"/>
                </a:lnTo>
                <a:lnTo>
                  <a:pt x="443" y="1984"/>
                </a:lnTo>
                <a:lnTo>
                  <a:pt x="453" y="2062"/>
                </a:lnTo>
                <a:lnTo>
                  <a:pt x="453" y="2062"/>
                </a:lnTo>
                <a:lnTo>
                  <a:pt x="440" y="2066"/>
                </a:lnTo>
                <a:lnTo>
                  <a:pt x="428" y="2071"/>
                </a:lnTo>
                <a:lnTo>
                  <a:pt x="413" y="2077"/>
                </a:lnTo>
                <a:lnTo>
                  <a:pt x="398" y="2084"/>
                </a:lnTo>
                <a:lnTo>
                  <a:pt x="384" y="2092"/>
                </a:lnTo>
                <a:lnTo>
                  <a:pt x="379" y="2097"/>
                </a:lnTo>
                <a:lnTo>
                  <a:pt x="374" y="2102"/>
                </a:lnTo>
                <a:lnTo>
                  <a:pt x="371" y="2106"/>
                </a:lnTo>
                <a:lnTo>
                  <a:pt x="369" y="2111"/>
                </a:lnTo>
                <a:lnTo>
                  <a:pt x="369" y="2111"/>
                </a:lnTo>
                <a:lnTo>
                  <a:pt x="369" y="2116"/>
                </a:lnTo>
                <a:lnTo>
                  <a:pt x="371" y="2120"/>
                </a:lnTo>
                <a:lnTo>
                  <a:pt x="373" y="2124"/>
                </a:lnTo>
                <a:lnTo>
                  <a:pt x="377" y="2126"/>
                </a:lnTo>
                <a:lnTo>
                  <a:pt x="380" y="2127"/>
                </a:lnTo>
                <a:lnTo>
                  <a:pt x="385" y="2130"/>
                </a:lnTo>
                <a:lnTo>
                  <a:pt x="398" y="2131"/>
                </a:lnTo>
                <a:lnTo>
                  <a:pt x="409" y="2132"/>
                </a:lnTo>
                <a:lnTo>
                  <a:pt x="418" y="2132"/>
                </a:lnTo>
                <a:lnTo>
                  <a:pt x="428" y="2131"/>
                </a:lnTo>
                <a:lnTo>
                  <a:pt x="560" y="2116"/>
                </a:lnTo>
                <a:lnTo>
                  <a:pt x="585" y="2111"/>
                </a:lnTo>
                <a:lnTo>
                  <a:pt x="590" y="2097"/>
                </a:lnTo>
                <a:lnTo>
                  <a:pt x="590" y="2097"/>
                </a:lnTo>
                <a:lnTo>
                  <a:pt x="599" y="2106"/>
                </a:lnTo>
                <a:lnTo>
                  <a:pt x="607" y="2113"/>
                </a:lnTo>
                <a:lnTo>
                  <a:pt x="610" y="2115"/>
                </a:lnTo>
                <a:lnTo>
                  <a:pt x="614" y="2116"/>
                </a:lnTo>
                <a:lnTo>
                  <a:pt x="614" y="2116"/>
                </a:lnTo>
                <a:lnTo>
                  <a:pt x="625" y="2114"/>
                </a:lnTo>
                <a:lnTo>
                  <a:pt x="641" y="2106"/>
                </a:lnTo>
                <a:lnTo>
                  <a:pt x="649" y="2103"/>
                </a:lnTo>
                <a:lnTo>
                  <a:pt x="657" y="2098"/>
                </a:lnTo>
                <a:lnTo>
                  <a:pt x="664" y="2092"/>
                </a:lnTo>
                <a:lnTo>
                  <a:pt x="668" y="2087"/>
                </a:lnTo>
                <a:lnTo>
                  <a:pt x="668" y="2087"/>
                </a:lnTo>
                <a:lnTo>
                  <a:pt x="670" y="2079"/>
                </a:lnTo>
                <a:lnTo>
                  <a:pt x="670" y="2068"/>
                </a:lnTo>
                <a:lnTo>
                  <a:pt x="669" y="2055"/>
                </a:lnTo>
                <a:lnTo>
                  <a:pt x="668" y="2042"/>
                </a:lnTo>
                <a:lnTo>
                  <a:pt x="664" y="2018"/>
                </a:lnTo>
                <a:lnTo>
                  <a:pt x="663" y="2008"/>
                </a:lnTo>
                <a:lnTo>
                  <a:pt x="643" y="1974"/>
                </a:lnTo>
                <a:lnTo>
                  <a:pt x="643" y="1974"/>
                </a:lnTo>
                <a:lnTo>
                  <a:pt x="647" y="1877"/>
                </a:lnTo>
                <a:lnTo>
                  <a:pt x="648" y="1805"/>
                </a:lnTo>
                <a:lnTo>
                  <a:pt x="648" y="1779"/>
                </a:lnTo>
                <a:lnTo>
                  <a:pt x="648" y="1763"/>
                </a:lnTo>
                <a:lnTo>
                  <a:pt x="648" y="1763"/>
                </a:lnTo>
                <a:lnTo>
                  <a:pt x="648" y="1752"/>
                </a:lnTo>
                <a:lnTo>
                  <a:pt x="648" y="1738"/>
                </a:lnTo>
                <a:lnTo>
                  <a:pt x="652" y="1700"/>
                </a:lnTo>
                <a:lnTo>
                  <a:pt x="654" y="1664"/>
                </a:lnTo>
                <a:lnTo>
                  <a:pt x="654" y="1651"/>
                </a:lnTo>
                <a:lnTo>
                  <a:pt x="653" y="1641"/>
                </a:lnTo>
                <a:lnTo>
                  <a:pt x="653" y="1641"/>
                </a:lnTo>
                <a:lnTo>
                  <a:pt x="646" y="1620"/>
                </a:lnTo>
                <a:lnTo>
                  <a:pt x="635" y="1593"/>
                </a:lnTo>
                <a:lnTo>
                  <a:pt x="619" y="1558"/>
                </a:lnTo>
                <a:lnTo>
                  <a:pt x="619" y="1533"/>
                </a:lnTo>
                <a:lnTo>
                  <a:pt x="614" y="1327"/>
                </a:lnTo>
                <a:lnTo>
                  <a:pt x="614" y="1327"/>
                </a:lnTo>
                <a:lnTo>
                  <a:pt x="623" y="1255"/>
                </a:lnTo>
                <a:lnTo>
                  <a:pt x="627" y="1199"/>
                </a:lnTo>
                <a:lnTo>
                  <a:pt x="629" y="1177"/>
                </a:lnTo>
                <a:lnTo>
                  <a:pt x="629" y="1161"/>
                </a:lnTo>
                <a:lnTo>
                  <a:pt x="629" y="1161"/>
                </a:lnTo>
                <a:lnTo>
                  <a:pt x="626" y="1139"/>
                </a:lnTo>
                <a:lnTo>
                  <a:pt x="623" y="1118"/>
                </a:lnTo>
                <a:lnTo>
                  <a:pt x="619" y="1097"/>
                </a:lnTo>
                <a:lnTo>
                  <a:pt x="619" y="1097"/>
                </a:lnTo>
                <a:lnTo>
                  <a:pt x="623" y="1096"/>
                </a:lnTo>
                <a:lnTo>
                  <a:pt x="630" y="1092"/>
                </a:lnTo>
                <a:lnTo>
                  <a:pt x="634" y="1090"/>
                </a:lnTo>
                <a:lnTo>
                  <a:pt x="636" y="1087"/>
                </a:lnTo>
                <a:lnTo>
                  <a:pt x="638" y="1083"/>
                </a:lnTo>
                <a:lnTo>
                  <a:pt x="638" y="1078"/>
                </a:lnTo>
                <a:lnTo>
                  <a:pt x="638" y="1078"/>
                </a:lnTo>
                <a:lnTo>
                  <a:pt x="636" y="1069"/>
                </a:lnTo>
                <a:lnTo>
                  <a:pt x="631" y="1054"/>
                </a:lnTo>
                <a:lnTo>
                  <a:pt x="616" y="1018"/>
                </a:lnTo>
                <a:lnTo>
                  <a:pt x="594" y="965"/>
                </a:lnTo>
                <a:lnTo>
                  <a:pt x="594" y="965"/>
                </a:lnTo>
                <a:lnTo>
                  <a:pt x="596" y="960"/>
                </a:lnTo>
                <a:lnTo>
                  <a:pt x="599" y="948"/>
                </a:lnTo>
                <a:lnTo>
                  <a:pt x="610" y="916"/>
                </a:lnTo>
                <a:lnTo>
                  <a:pt x="629" y="872"/>
                </a:lnTo>
                <a:lnTo>
                  <a:pt x="629" y="872"/>
                </a:lnTo>
                <a:lnTo>
                  <a:pt x="624" y="862"/>
                </a:lnTo>
                <a:lnTo>
                  <a:pt x="613" y="840"/>
                </a:lnTo>
                <a:lnTo>
                  <a:pt x="607" y="827"/>
                </a:lnTo>
                <a:lnTo>
                  <a:pt x="601" y="813"/>
                </a:lnTo>
                <a:lnTo>
                  <a:pt x="597" y="800"/>
                </a:lnTo>
                <a:lnTo>
                  <a:pt x="594" y="789"/>
                </a:lnTo>
                <a:lnTo>
                  <a:pt x="594" y="789"/>
                </a:lnTo>
                <a:lnTo>
                  <a:pt x="594" y="781"/>
                </a:lnTo>
                <a:lnTo>
                  <a:pt x="596" y="769"/>
                </a:lnTo>
                <a:lnTo>
                  <a:pt x="601" y="732"/>
                </a:lnTo>
                <a:lnTo>
                  <a:pt x="618" y="636"/>
                </a:lnTo>
                <a:lnTo>
                  <a:pt x="635" y="541"/>
                </a:lnTo>
                <a:lnTo>
                  <a:pt x="643" y="495"/>
                </a:lnTo>
                <a:lnTo>
                  <a:pt x="643" y="495"/>
                </a:lnTo>
                <a:lnTo>
                  <a:pt x="641" y="473"/>
                </a:lnTo>
                <a:lnTo>
                  <a:pt x="634" y="433"/>
                </a:lnTo>
                <a:lnTo>
                  <a:pt x="626" y="394"/>
                </a:lnTo>
                <a:lnTo>
                  <a:pt x="623" y="380"/>
                </a:lnTo>
                <a:lnTo>
                  <a:pt x="619" y="372"/>
                </a:lnTo>
                <a:lnTo>
                  <a:pt x="619" y="372"/>
                </a:lnTo>
                <a:lnTo>
                  <a:pt x="614" y="369"/>
                </a:lnTo>
                <a:lnTo>
                  <a:pt x="607" y="364"/>
                </a:lnTo>
                <a:lnTo>
                  <a:pt x="586" y="353"/>
                </a:lnTo>
                <a:lnTo>
                  <a:pt x="566" y="344"/>
                </a:lnTo>
                <a:lnTo>
                  <a:pt x="555" y="338"/>
                </a:lnTo>
                <a:lnTo>
                  <a:pt x="555" y="338"/>
                </a:lnTo>
                <a:lnTo>
                  <a:pt x="552" y="337"/>
                </a:lnTo>
                <a:lnTo>
                  <a:pt x="547" y="334"/>
                </a:lnTo>
                <a:lnTo>
                  <a:pt x="532" y="331"/>
                </a:lnTo>
                <a:lnTo>
                  <a:pt x="511" y="328"/>
                </a:lnTo>
                <a:lnTo>
                  <a:pt x="511" y="289"/>
                </a:lnTo>
                <a:lnTo>
                  <a:pt x="536" y="260"/>
                </a:lnTo>
                <a:lnTo>
                  <a:pt x="546" y="220"/>
                </a:lnTo>
                <a:lnTo>
                  <a:pt x="546" y="220"/>
                </a:lnTo>
                <a:lnTo>
                  <a:pt x="553" y="207"/>
                </a:lnTo>
                <a:lnTo>
                  <a:pt x="568" y="176"/>
                </a:lnTo>
                <a:lnTo>
                  <a:pt x="576" y="159"/>
                </a:lnTo>
                <a:lnTo>
                  <a:pt x="582" y="141"/>
                </a:lnTo>
                <a:lnTo>
                  <a:pt x="587" y="125"/>
                </a:lnTo>
                <a:lnTo>
                  <a:pt x="590" y="119"/>
                </a:lnTo>
                <a:lnTo>
                  <a:pt x="590" y="113"/>
                </a:lnTo>
                <a:lnTo>
                  <a:pt x="590" y="113"/>
                </a:lnTo>
                <a:lnTo>
                  <a:pt x="590" y="108"/>
                </a:lnTo>
                <a:lnTo>
                  <a:pt x="588" y="102"/>
                </a:lnTo>
                <a:lnTo>
                  <a:pt x="583" y="89"/>
                </a:lnTo>
                <a:lnTo>
                  <a:pt x="577" y="76"/>
                </a:lnTo>
                <a:lnTo>
                  <a:pt x="570" y="64"/>
                </a:lnTo>
                <a:lnTo>
                  <a:pt x="557" y="43"/>
                </a:lnTo>
                <a:lnTo>
                  <a:pt x="550" y="34"/>
                </a:lnTo>
                <a:lnTo>
                  <a:pt x="506" y="15"/>
                </a:lnTo>
                <a:lnTo>
                  <a:pt x="506" y="15"/>
                </a:lnTo>
                <a:lnTo>
                  <a:pt x="500" y="11"/>
                </a:lnTo>
                <a:lnTo>
                  <a:pt x="494" y="7"/>
                </a:lnTo>
                <a:lnTo>
                  <a:pt x="487" y="5"/>
                </a:lnTo>
                <a:lnTo>
                  <a:pt x="487" y="5"/>
                </a:lnTo>
                <a:lnTo>
                  <a:pt x="477" y="4"/>
                </a:lnTo>
                <a:lnTo>
                  <a:pt x="464" y="1"/>
                </a:lnTo>
                <a:lnTo>
                  <a:pt x="448" y="0"/>
                </a:lnTo>
                <a:lnTo>
                  <a:pt x="428" y="0"/>
                </a:lnTo>
                <a:close/>
                <a:moveTo>
                  <a:pt x="130" y="353"/>
                </a:moveTo>
                <a:lnTo>
                  <a:pt x="135" y="343"/>
                </a:lnTo>
                <a:lnTo>
                  <a:pt x="135" y="343"/>
                </a:lnTo>
                <a:lnTo>
                  <a:pt x="151" y="333"/>
                </a:lnTo>
                <a:lnTo>
                  <a:pt x="162" y="326"/>
                </a:lnTo>
                <a:lnTo>
                  <a:pt x="169" y="323"/>
                </a:lnTo>
                <a:lnTo>
                  <a:pt x="169" y="323"/>
                </a:lnTo>
                <a:lnTo>
                  <a:pt x="170" y="323"/>
                </a:lnTo>
                <a:lnTo>
                  <a:pt x="170" y="324"/>
                </a:lnTo>
                <a:lnTo>
                  <a:pt x="170" y="328"/>
                </a:lnTo>
                <a:lnTo>
                  <a:pt x="169" y="333"/>
                </a:lnTo>
                <a:lnTo>
                  <a:pt x="174" y="343"/>
                </a:lnTo>
                <a:lnTo>
                  <a:pt x="223" y="382"/>
                </a:lnTo>
                <a:lnTo>
                  <a:pt x="237" y="407"/>
                </a:lnTo>
                <a:lnTo>
                  <a:pt x="237" y="407"/>
                </a:lnTo>
                <a:lnTo>
                  <a:pt x="218" y="429"/>
                </a:lnTo>
                <a:lnTo>
                  <a:pt x="204" y="444"/>
                </a:lnTo>
                <a:lnTo>
                  <a:pt x="199" y="452"/>
                </a:lnTo>
                <a:lnTo>
                  <a:pt x="198" y="455"/>
                </a:lnTo>
                <a:lnTo>
                  <a:pt x="198" y="455"/>
                </a:lnTo>
                <a:lnTo>
                  <a:pt x="195" y="462"/>
                </a:lnTo>
                <a:lnTo>
                  <a:pt x="187" y="474"/>
                </a:lnTo>
                <a:lnTo>
                  <a:pt x="162" y="507"/>
                </a:lnTo>
                <a:lnTo>
                  <a:pt x="125" y="553"/>
                </a:lnTo>
                <a:lnTo>
                  <a:pt x="125" y="553"/>
                </a:lnTo>
                <a:lnTo>
                  <a:pt x="120" y="523"/>
                </a:lnTo>
                <a:lnTo>
                  <a:pt x="116" y="501"/>
                </a:lnTo>
                <a:lnTo>
                  <a:pt x="115" y="485"/>
                </a:lnTo>
                <a:lnTo>
                  <a:pt x="115" y="485"/>
                </a:lnTo>
                <a:lnTo>
                  <a:pt x="116" y="474"/>
                </a:lnTo>
                <a:lnTo>
                  <a:pt x="120" y="459"/>
                </a:lnTo>
                <a:lnTo>
                  <a:pt x="125" y="441"/>
                </a:lnTo>
                <a:lnTo>
                  <a:pt x="130" y="353"/>
                </a:lnTo>
                <a:close/>
                <a:moveTo>
                  <a:pt x="203" y="313"/>
                </a:moveTo>
                <a:lnTo>
                  <a:pt x="203" y="313"/>
                </a:lnTo>
                <a:lnTo>
                  <a:pt x="210" y="316"/>
                </a:lnTo>
                <a:lnTo>
                  <a:pt x="215" y="317"/>
                </a:lnTo>
                <a:lnTo>
                  <a:pt x="218" y="318"/>
                </a:lnTo>
                <a:lnTo>
                  <a:pt x="218" y="318"/>
                </a:lnTo>
                <a:lnTo>
                  <a:pt x="220" y="323"/>
                </a:lnTo>
                <a:lnTo>
                  <a:pt x="223" y="328"/>
                </a:lnTo>
                <a:lnTo>
                  <a:pt x="223" y="328"/>
                </a:lnTo>
                <a:lnTo>
                  <a:pt x="226" y="335"/>
                </a:lnTo>
                <a:lnTo>
                  <a:pt x="228" y="340"/>
                </a:lnTo>
                <a:lnTo>
                  <a:pt x="228" y="342"/>
                </a:lnTo>
                <a:lnTo>
                  <a:pt x="228" y="343"/>
                </a:lnTo>
                <a:lnTo>
                  <a:pt x="228" y="343"/>
                </a:lnTo>
                <a:lnTo>
                  <a:pt x="224" y="343"/>
                </a:lnTo>
                <a:lnTo>
                  <a:pt x="219" y="339"/>
                </a:lnTo>
                <a:lnTo>
                  <a:pt x="208" y="333"/>
                </a:lnTo>
                <a:lnTo>
                  <a:pt x="208" y="333"/>
                </a:lnTo>
                <a:lnTo>
                  <a:pt x="202" y="331"/>
                </a:lnTo>
                <a:lnTo>
                  <a:pt x="193" y="329"/>
                </a:lnTo>
                <a:lnTo>
                  <a:pt x="184" y="328"/>
                </a:lnTo>
                <a:lnTo>
                  <a:pt x="184" y="328"/>
                </a:lnTo>
                <a:lnTo>
                  <a:pt x="192" y="321"/>
                </a:lnTo>
                <a:lnTo>
                  <a:pt x="199" y="315"/>
                </a:lnTo>
                <a:lnTo>
                  <a:pt x="202" y="313"/>
                </a:lnTo>
                <a:lnTo>
                  <a:pt x="203" y="313"/>
                </a:lnTo>
                <a:lnTo>
                  <a:pt x="203" y="3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4"/>
          <p:cNvSpPr>
            <a:spLocks noEditPoints="1"/>
          </p:cNvSpPr>
          <p:nvPr/>
        </p:nvSpPr>
        <p:spPr bwMode="auto">
          <a:xfrm>
            <a:off x="2683155" y="2789417"/>
            <a:ext cx="643918" cy="1565146"/>
          </a:xfrm>
          <a:custGeom>
            <a:avLst/>
            <a:gdLst>
              <a:gd name="T0" fmla="*/ 149 w 822"/>
              <a:gd name="T1" fmla="*/ 26 h 1999"/>
              <a:gd name="T2" fmla="*/ 103 w 822"/>
              <a:gd name="T3" fmla="*/ 98 h 1999"/>
              <a:gd name="T4" fmla="*/ 103 w 822"/>
              <a:gd name="T5" fmla="*/ 176 h 1999"/>
              <a:gd name="T6" fmla="*/ 12 w 822"/>
              <a:gd name="T7" fmla="*/ 300 h 1999"/>
              <a:gd name="T8" fmla="*/ 1 w 822"/>
              <a:gd name="T9" fmla="*/ 378 h 1999"/>
              <a:gd name="T10" fmla="*/ 29 w 822"/>
              <a:gd name="T11" fmla="*/ 409 h 1999"/>
              <a:gd name="T12" fmla="*/ 119 w 822"/>
              <a:gd name="T13" fmla="*/ 654 h 1999"/>
              <a:gd name="T14" fmla="*/ 126 w 822"/>
              <a:gd name="T15" fmla="*/ 809 h 1999"/>
              <a:gd name="T16" fmla="*/ 143 w 822"/>
              <a:gd name="T17" fmla="*/ 847 h 1999"/>
              <a:gd name="T18" fmla="*/ 124 w 822"/>
              <a:gd name="T19" fmla="*/ 990 h 1999"/>
              <a:gd name="T20" fmla="*/ 151 w 822"/>
              <a:gd name="T21" fmla="*/ 1126 h 1999"/>
              <a:gd name="T22" fmla="*/ 201 w 822"/>
              <a:gd name="T23" fmla="*/ 1317 h 1999"/>
              <a:gd name="T24" fmla="*/ 206 w 822"/>
              <a:gd name="T25" fmla="*/ 1509 h 1999"/>
              <a:gd name="T26" fmla="*/ 246 w 822"/>
              <a:gd name="T27" fmla="*/ 1747 h 1999"/>
              <a:gd name="T28" fmla="*/ 292 w 822"/>
              <a:gd name="T29" fmla="*/ 1937 h 1999"/>
              <a:gd name="T30" fmla="*/ 313 w 822"/>
              <a:gd name="T31" fmla="*/ 1943 h 1999"/>
              <a:gd name="T32" fmla="*/ 323 w 822"/>
              <a:gd name="T33" fmla="*/ 1983 h 1999"/>
              <a:gd name="T34" fmla="*/ 390 w 822"/>
              <a:gd name="T35" fmla="*/ 1998 h 1999"/>
              <a:gd name="T36" fmla="*/ 509 w 822"/>
              <a:gd name="T37" fmla="*/ 1994 h 1999"/>
              <a:gd name="T38" fmla="*/ 525 w 822"/>
              <a:gd name="T39" fmla="*/ 1971 h 1999"/>
              <a:gd name="T40" fmla="*/ 508 w 822"/>
              <a:gd name="T41" fmla="*/ 1949 h 1999"/>
              <a:gd name="T42" fmla="*/ 428 w 822"/>
              <a:gd name="T43" fmla="*/ 1906 h 1999"/>
              <a:gd name="T44" fmla="*/ 396 w 822"/>
              <a:gd name="T45" fmla="*/ 1839 h 1999"/>
              <a:gd name="T46" fmla="*/ 369 w 822"/>
              <a:gd name="T47" fmla="*/ 1721 h 1999"/>
              <a:gd name="T48" fmla="*/ 339 w 822"/>
              <a:gd name="T49" fmla="*/ 1431 h 1999"/>
              <a:gd name="T50" fmla="*/ 358 w 822"/>
              <a:gd name="T51" fmla="*/ 1279 h 1999"/>
              <a:gd name="T52" fmla="*/ 523 w 822"/>
              <a:gd name="T53" fmla="*/ 1376 h 1999"/>
              <a:gd name="T54" fmla="*/ 596 w 822"/>
              <a:gd name="T55" fmla="*/ 1612 h 1999"/>
              <a:gd name="T56" fmla="*/ 626 w 822"/>
              <a:gd name="T57" fmla="*/ 1845 h 1999"/>
              <a:gd name="T58" fmla="*/ 795 w 822"/>
              <a:gd name="T59" fmla="*/ 1889 h 1999"/>
              <a:gd name="T60" fmla="*/ 822 w 822"/>
              <a:gd name="T61" fmla="*/ 1880 h 1999"/>
              <a:gd name="T62" fmla="*/ 748 w 822"/>
              <a:gd name="T63" fmla="*/ 1799 h 1999"/>
              <a:gd name="T64" fmla="*/ 748 w 822"/>
              <a:gd name="T65" fmla="*/ 1781 h 1999"/>
              <a:gd name="T66" fmla="*/ 722 w 822"/>
              <a:gd name="T67" fmla="*/ 1692 h 1999"/>
              <a:gd name="T68" fmla="*/ 711 w 822"/>
              <a:gd name="T69" fmla="*/ 1645 h 1999"/>
              <a:gd name="T70" fmla="*/ 700 w 822"/>
              <a:gd name="T71" fmla="*/ 1432 h 1999"/>
              <a:gd name="T72" fmla="*/ 519 w 822"/>
              <a:gd name="T73" fmla="*/ 897 h 1999"/>
              <a:gd name="T74" fmla="*/ 493 w 822"/>
              <a:gd name="T75" fmla="*/ 870 h 1999"/>
              <a:gd name="T76" fmla="*/ 483 w 822"/>
              <a:gd name="T77" fmla="*/ 820 h 1999"/>
              <a:gd name="T78" fmla="*/ 493 w 822"/>
              <a:gd name="T79" fmla="*/ 789 h 1999"/>
              <a:gd name="T80" fmla="*/ 471 w 822"/>
              <a:gd name="T81" fmla="*/ 684 h 1999"/>
              <a:gd name="T82" fmla="*/ 457 w 822"/>
              <a:gd name="T83" fmla="*/ 567 h 1999"/>
              <a:gd name="T84" fmla="*/ 470 w 822"/>
              <a:gd name="T85" fmla="*/ 365 h 1999"/>
              <a:gd name="T86" fmla="*/ 555 w 822"/>
              <a:gd name="T87" fmla="*/ 221 h 1999"/>
              <a:gd name="T88" fmla="*/ 615 w 822"/>
              <a:gd name="T89" fmla="*/ 139 h 1999"/>
              <a:gd name="T90" fmla="*/ 604 w 822"/>
              <a:gd name="T91" fmla="*/ 96 h 1999"/>
              <a:gd name="T92" fmla="*/ 544 w 822"/>
              <a:gd name="T93" fmla="*/ 78 h 1999"/>
              <a:gd name="T94" fmla="*/ 355 w 822"/>
              <a:gd name="T95" fmla="*/ 57 h 1999"/>
              <a:gd name="T96" fmla="*/ 328 w 822"/>
              <a:gd name="T97" fmla="*/ 43 h 1999"/>
              <a:gd name="T98" fmla="*/ 287 w 822"/>
              <a:gd name="T99" fmla="*/ 21 h 1999"/>
              <a:gd name="T100" fmla="*/ 170 w 822"/>
              <a:gd name="T101" fmla="*/ 309 h 1999"/>
              <a:gd name="T102" fmla="*/ 331 w 822"/>
              <a:gd name="T103" fmla="*/ 146 h 1999"/>
              <a:gd name="T104" fmla="*/ 334 w 822"/>
              <a:gd name="T105" fmla="*/ 124 h 1999"/>
              <a:gd name="T106" fmla="*/ 369 w 822"/>
              <a:gd name="T107" fmla="*/ 93 h 1999"/>
              <a:gd name="T108" fmla="*/ 453 w 822"/>
              <a:gd name="T109" fmla="*/ 155 h 1999"/>
              <a:gd name="T110" fmla="*/ 453 w 822"/>
              <a:gd name="T111" fmla="*/ 217 h 1999"/>
              <a:gd name="T112" fmla="*/ 411 w 822"/>
              <a:gd name="T113" fmla="*/ 232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2" h="1999">
                <a:moveTo>
                  <a:pt x="180" y="0"/>
                </a:moveTo>
                <a:lnTo>
                  <a:pt x="180" y="0"/>
                </a:lnTo>
                <a:lnTo>
                  <a:pt x="175" y="2"/>
                </a:lnTo>
                <a:lnTo>
                  <a:pt x="169" y="4"/>
                </a:lnTo>
                <a:lnTo>
                  <a:pt x="162" y="13"/>
                </a:lnTo>
                <a:lnTo>
                  <a:pt x="149" y="26"/>
                </a:lnTo>
                <a:lnTo>
                  <a:pt x="149" y="26"/>
                </a:lnTo>
                <a:lnTo>
                  <a:pt x="135" y="44"/>
                </a:lnTo>
                <a:lnTo>
                  <a:pt x="121" y="63"/>
                </a:lnTo>
                <a:lnTo>
                  <a:pt x="110" y="81"/>
                </a:lnTo>
                <a:lnTo>
                  <a:pt x="103" y="98"/>
                </a:lnTo>
                <a:lnTo>
                  <a:pt x="103" y="98"/>
                </a:lnTo>
                <a:lnTo>
                  <a:pt x="100" y="107"/>
                </a:lnTo>
                <a:lnTo>
                  <a:pt x="99" y="119"/>
                </a:lnTo>
                <a:lnTo>
                  <a:pt x="100" y="145"/>
                </a:lnTo>
                <a:lnTo>
                  <a:pt x="102" y="167"/>
                </a:lnTo>
                <a:lnTo>
                  <a:pt x="103" y="176"/>
                </a:lnTo>
                <a:lnTo>
                  <a:pt x="103" y="176"/>
                </a:lnTo>
                <a:lnTo>
                  <a:pt x="69" y="211"/>
                </a:lnTo>
                <a:lnTo>
                  <a:pt x="44" y="238"/>
                </a:lnTo>
                <a:lnTo>
                  <a:pt x="31" y="253"/>
                </a:lnTo>
                <a:lnTo>
                  <a:pt x="31" y="253"/>
                </a:lnTo>
                <a:lnTo>
                  <a:pt x="23" y="269"/>
                </a:lnTo>
                <a:lnTo>
                  <a:pt x="12" y="300"/>
                </a:lnTo>
                <a:lnTo>
                  <a:pt x="7" y="319"/>
                </a:lnTo>
                <a:lnTo>
                  <a:pt x="4" y="337"/>
                </a:lnTo>
                <a:lnTo>
                  <a:pt x="0" y="356"/>
                </a:lnTo>
                <a:lnTo>
                  <a:pt x="0" y="371"/>
                </a:lnTo>
                <a:lnTo>
                  <a:pt x="0" y="371"/>
                </a:lnTo>
                <a:lnTo>
                  <a:pt x="1" y="378"/>
                </a:lnTo>
                <a:lnTo>
                  <a:pt x="3" y="384"/>
                </a:lnTo>
                <a:lnTo>
                  <a:pt x="5" y="390"/>
                </a:lnTo>
                <a:lnTo>
                  <a:pt x="7" y="394"/>
                </a:lnTo>
                <a:lnTo>
                  <a:pt x="15" y="401"/>
                </a:lnTo>
                <a:lnTo>
                  <a:pt x="22" y="406"/>
                </a:lnTo>
                <a:lnTo>
                  <a:pt x="29" y="409"/>
                </a:lnTo>
                <a:lnTo>
                  <a:pt x="36" y="412"/>
                </a:lnTo>
                <a:lnTo>
                  <a:pt x="42" y="412"/>
                </a:lnTo>
                <a:lnTo>
                  <a:pt x="42" y="412"/>
                </a:lnTo>
                <a:lnTo>
                  <a:pt x="81" y="531"/>
                </a:lnTo>
                <a:lnTo>
                  <a:pt x="109" y="620"/>
                </a:lnTo>
                <a:lnTo>
                  <a:pt x="119" y="654"/>
                </a:lnTo>
                <a:lnTo>
                  <a:pt x="124" y="675"/>
                </a:lnTo>
                <a:lnTo>
                  <a:pt x="124" y="675"/>
                </a:lnTo>
                <a:lnTo>
                  <a:pt x="125" y="691"/>
                </a:lnTo>
                <a:lnTo>
                  <a:pt x="126" y="713"/>
                </a:lnTo>
                <a:lnTo>
                  <a:pt x="126" y="765"/>
                </a:lnTo>
                <a:lnTo>
                  <a:pt x="126" y="809"/>
                </a:lnTo>
                <a:lnTo>
                  <a:pt x="127" y="823"/>
                </a:lnTo>
                <a:lnTo>
                  <a:pt x="127" y="828"/>
                </a:lnTo>
                <a:lnTo>
                  <a:pt x="129" y="830"/>
                </a:lnTo>
                <a:lnTo>
                  <a:pt x="129" y="830"/>
                </a:lnTo>
                <a:lnTo>
                  <a:pt x="135" y="836"/>
                </a:lnTo>
                <a:lnTo>
                  <a:pt x="143" y="847"/>
                </a:lnTo>
                <a:lnTo>
                  <a:pt x="154" y="860"/>
                </a:lnTo>
                <a:lnTo>
                  <a:pt x="154" y="860"/>
                </a:lnTo>
                <a:lnTo>
                  <a:pt x="142" y="909"/>
                </a:lnTo>
                <a:lnTo>
                  <a:pt x="132" y="952"/>
                </a:lnTo>
                <a:lnTo>
                  <a:pt x="124" y="990"/>
                </a:lnTo>
                <a:lnTo>
                  <a:pt x="124" y="990"/>
                </a:lnTo>
                <a:lnTo>
                  <a:pt x="122" y="999"/>
                </a:lnTo>
                <a:lnTo>
                  <a:pt x="124" y="1011"/>
                </a:lnTo>
                <a:lnTo>
                  <a:pt x="126" y="1027"/>
                </a:lnTo>
                <a:lnTo>
                  <a:pt x="130" y="1044"/>
                </a:lnTo>
                <a:lnTo>
                  <a:pt x="140" y="1083"/>
                </a:lnTo>
                <a:lnTo>
                  <a:pt x="151" y="1126"/>
                </a:lnTo>
                <a:lnTo>
                  <a:pt x="175" y="1205"/>
                </a:lnTo>
                <a:lnTo>
                  <a:pt x="191" y="1252"/>
                </a:lnTo>
                <a:lnTo>
                  <a:pt x="191" y="1252"/>
                </a:lnTo>
                <a:lnTo>
                  <a:pt x="193" y="1264"/>
                </a:lnTo>
                <a:lnTo>
                  <a:pt x="196" y="1281"/>
                </a:lnTo>
                <a:lnTo>
                  <a:pt x="201" y="1317"/>
                </a:lnTo>
                <a:lnTo>
                  <a:pt x="206" y="1360"/>
                </a:lnTo>
                <a:lnTo>
                  <a:pt x="206" y="1360"/>
                </a:lnTo>
                <a:lnTo>
                  <a:pt x="207" y="1421"/>
                </a:lnTo>
                <a:lnTo>
                  <a:pt x="207" y="1471"/>
                </a:lnTo>
                <a:lnTo>
                  <a:pt x="206" y="1509"/>
                </a:lnTo>
                <a:lnTo>
                  <a:pt x="206" y="1509"/>
                </a:lnTo>
                <a:lnTo>
                  <a:pt x="206" y="1518"/>
                </a:lnTo>
                <a:lnTo>
                  <a:pt x="207" y="1531"/>
                </a:lnTo>
                <a:lnTo>
                  <a:pt x="212" y="1566"/>
                </a:lnTo>
                <a:lnTo>
                  <a:pt x="219" y="1607"/>
                </a:lnTo>
                <a:lnTo>
                  <a:pt x="228" y="1655"/>
                </a:lnTo>
                <a:lnTo>
                  <a:pt x="246" y="1747"/>
                </a:lnTo>
                <a:lnTo>
                  <a:pt x="257" y="1808"/>
                </a:lnTo>
                <a:lnTo>
                  <a:pt x="257" y="1808"/>
                </a:lnTo>
                <a:lnTo>
                  <a:pt x="261" y="1828"/>
                </a:lnTo>
                <a:lnTo>
                  <a:pt x="265" y="1848"/>
                </a:lnTo>
                <a:lnTo>
                  <a:pt x="278" y="1890"/>
                </a:lnTo>
                <a:lnTo>
                  <a:pt x="292" y="1937"/>
                </a:lnTo>
                <a:lnTo>
                  <a:pt x="292" y="1937"/>
                </a:lnTo>
                <a:lnTo>
                  <a:pt x="305" y="1938"/>
                </a:lnTo>
                <a:lnTo>
                  <a:pt x="312" y="1939"/>
                </a:lnTo>
                <a:lnTo>
                  <a:pt x="313" y="1940"/>
                </a:lnTo>
                <a:lnTo>
                  <a:pt x="313" y="1943"/>
                </a:lnTo>
                <a:lnTo>
                  <a:pt x="313" y="1943"/>
                </a:lnTo>
                <a:lnTo>
                  <a:pt x="312" y="1950"/>
                </a:lnTo>
                <a:lnTo>
                  <a:pt x="312" y="1956"/>
                </a:lnTo>
                <a:lnTo>
                  <a:pt x="313" y="1962"/>
                </a:lnTo>
                <a:lnTo>
                  <a:pt x="316" y="1970"/>
                </a:lnTo>
                <a:lnTo>
                  <a:pt x="318" y="1977"/>
                </a:lnTo>
                <a:lnTo>
                  <a:pt x="323" y="1983"/>
                </a:lnTo>
                <a:lnTo>
                  <a:pt x="329" y="1988"/>
                </a:lnTo>
                <a:lnTo>
                  <a:pt x="329" y="1988"/>
                </a:lnTo>
                <a:lnTo>
                  <a:pt x="334" y="1991"/>
                </a:lnTo>
                <a:lnTo>
                  <a:pt x="341" y="1993"/>
                </a:lnTo>
                <a:lnTo>
                  <a:pt x="362" y="1995"/>
                </a:lnTo>
                <a:lnTo>
                  <a:pt x="390" y="1998"/>
                </a:lnTo>
                <a:lnTo>
                  <a:pt x="420" y="1999"/>
                </a:lnTo>
                <a:lnTo>
                  <a:pt x="450" y="1999"/>
                </a:lnTo>
                <a:lnTo>
                  <a:pt x="477" y="1998"/>
                </a:lnTo>
                <a:lnTo>
                  <a:pt x="498" y="1997"/>
                </a:lnTo>
                <a:lnTo>
                  <a:pt x="504" y="1995"/>
                </a:lnTo>
                <a:lnTo>
                  <a:pt x="509" y="1994"/>
                </a:lnTo>
                <a:lnTo>
                  <a:pt x="509" y="1994"/>
                </a:lnTo>
                <a:lnTo>
                  <a:pt x="514" y="1991"/>
                </a:lnTo>
                <a:lnTo>
                  <a:pt x="517" y="1986"/>
                </a:lnTo>
                <a:lnTo>
                  <a:pt x="521" y="1981"/>
                </a:lnTo>
                <a:lnTo>
                  <a:pt x="523" y="1976"/>
                </a:lnTo>
                <a:lnTo>
                  <a:pt x="525" y="1971"/>
                </a:lnTo>
                <a:lnTo>
                  <a:pt x="525" y="1966"/>
                </a:lnTo>
                <a:lnTo>
                  <a:pt x="523" y="1957"/>
                </a:lnTo>
                <a:lnTo>
                  <a:pt x="523" y="1957"/>
                </a:lnTo>
                <a:lnTo>
                  <a:pt x="522" y="1956"/>
                </a:lnTo>
                <a:lnTo>
                  <a:pt x="520" y="1954"/>
                </a:lnTo>
                <a:lnTo>
                  <a:pt x="508" y="1949"/>
                </a:lnTo>
                <a:lnTo>
                  <a:pt x="476" y="1935"/>
                </a:lnTo>
                <a:lnTo>
                  <a:pt x="457" y="1927"/>
                </a:lnTo>
                <a:lnTo>
                  <a:pt x="443" y="1918"/>
                </a:lnTo>
                <a:lnTo>
                  <a:pt x="437" y="1915"/>
                </a:lnTo>
                <a:lnTo>
                  <a:pt x="432" y="1910"/>
                </a:lnTo>
                <a:lnTo>
                  <a:pt x="428" y="1906"/>
                </a:lnTo>
                <a:lnTo>
                  <a:pt x="427" y="1901"/>
                </a:lnTo>
                <a:lnTo>
                  <a:pt x="427" y="1901"/>
                </a:lnTo>
                <a:lnTo>
                  <a:pt x="424" y="1891"/>
                </a:lnTo>
                <a:lnTo>
                  <a:pt x="420" y="1882"/>
                </a:lnTo>
                <a:lnTo>
                  <a:pt x="409" y="1858"/>
                </a:lnTo>
                <a:lnTo>
                  <a:pt x="396" y="1839"/>
                </a:lnTo>
                <a:lnTo>
                  <a:pt x="393" y="1830"/>
                </a:lnTo>
                <a:lnTo>
                  <a:pt x="390" y="1824"/>
                </a:lnTo>
                <a:lnTo>
                  <a:pt x="390" y="1824"/>
                </a:lnTo>
                <a:lnTo>
                  <a:pt x="380" y="1777"/>
                </a:lnTo>
                <a:lnTo>
                  <a:pt x="374" y="1746"/>
                </a:lnTo>
                <a:lnTo>
                  <a:pt x="369" y="1721"/>
                </a:lnTo>
                <a:lnTo>
                  <a:pt x="369" y="1721"/>
                </a:lnTo>
                <a:lnTo>
                  <a:pt x="355" y="1572"/>
                </a:lnTo>
                <a:lnTo>
                  <a:pt x="345" y="1480"/>
                </a:lnTo>
                <a:lnTo>
                  <a:pt x="339" y="1437"/>
                </a:lnTo>
                <a:lnTo>
                  <a:pt x="339" y="1437"/>
                </a:lnTo>
                <a:lnTo>
                  <a:pt x="339" y="1431"/>
                </a:lnTo>
                <a:lnTo>
                  <a:pt x="340" y="1416"/>
                </a:lnTo>
                <a:lnTo>
                  <a:pt x="345" y="1375"/>
                </a:lnTo>
                <a:lnTo>
                  <a:pt x="351" y="1333"/>
                </a:lnTo>
                <a:lnTo>
                  <a:pt x="355" y="1308"/>
                </a:lnTo>
                <a:lnTo>
                  <a:pt x="355" y="1308"/>
                </a:lnTo>
                <a:lnTo>
                  <a:pt x="358" y="1279"/>
                </a:lnTo>
                <a:lnTo>
                  <a:pt x="366" y="1225"/>
                </a:lnTo>
                <a:lnTo>
                  <a:pt x="376" y="1149"/>
                </a:lnTo>
                <a:lnTo>
                  <a:pt x="376" y="1149"/>
                </a:lnTo>
                <a:lnTo>
                  <a:pt x="446" y="1258"/>
                </a:lnTo>
                <a:lnTo>
                  <a:pt x="523" y="1376"/>
                </a:lnTo>
                <a:lnTo>
                  <a:pt x="523" y="1376"/>
                </a:lnTo>
                <a:lnTo>
                  <a:pt x="530" y="1389"/>
                </a:lnTo>
                <a:lnTo>
                  <a:pt x="538" y="1416"/>
                </a:lnTo>
                <a:lnTo>
                  <a:pt x="561" y="1492"/>
                </a:lnTo>
                <a:lnTo>
                  <a:pt x="585" y="1569"/>
                </a:lnTo>
                <a:lnTo>
                  <a:pt x="592" y="1597"/>
                </a:lnTo>
                <a:lnTo>
                  <a:pt x="596" y="1612"/>
                </a:lnTo>
                <a:lnTo>
                  <a:pt x="596" y="1612"/>
                </a:lnTo>
                <a:lnTo>
                  <a:pt x="602" y="1639"/>
                </a:lnTo>
                <a:lnTo>
                  <a:pt x="613" y="1679"/>
                </a:lnTo>
                <a:lnTo>
                  <a:pt x="623" y="1717"/>
                </a:lnTo>
                <a:lnTo>
                  <a:pt x="626" y="1736"/>
                </a:lnTo>
                <a:lnTo>
                  <a:pt x="626" y="1845"/>
                </a:lnTo>
                <a:lnTo>
                  <a:pt x="647" y="1875"/>
                </a:lnTo>
                <a:lnTo>
                  <a:pt x="647" y="1875"/>
                </a:lnTo>
                <a:lnTo>
                  <a:pt x="675" y="1879"/>
                </a:lnTo>
                <a:lnTo>
                  <a:pt x="735" y="1885"/>
                </a:lnTo>
                <a:lnTo>
                  <a:pt x="767" y="1888"/>
                </a:lnTo>
                <a:lnTo>
                  <a:pt x="795" y="1889"/>
                </a:lnTo>
                <a:lnTo>
                  <a:pt x="806" y="1888"/>
                </a:lnTo>
                <a:lnTo>
                  <a:pt x="814" y="1886"/>
                </a:lnTo>
                <a:lnTo>
                  <a:pt x="819" y="1884"/>
                </a:lnTo>
                <a:lnTo>
                  <a:pt x="822" y="1883"/>
                </a:lnTo>
                <a:lnTo>
                  <a:pt x="822" y="1880"/>
                </a:lnTo>
                <a:lnTo>
                  <a:pt x="822" y="1880"/>
                </a:lnTo>
                <a:lnTo>
                  <a:pt x="821" y="1877"/>
                </a:lnTo>
                <a:lnTo>
                  <a:pt x="818" y="1871"/>
                </a:lnTo>
                <a:lnTo>
                  <a:pt x="808" y="1857"/>
                </a:lnTo>
                <a:lnTo>
                  <a:pt x="794" y="1842"/>
                </a:lnTo>
                <a:lnTo>
                  <a:pt x="778" y="1826"/>
                </a:lnTo>
                <a:lnTo>
                  <a:pt x="748" y="1799"/>
                </a:lnTo>
                <a:lnTo>
                  <a:pt x="735" y="1787"/>
                </a:lnTo>
                <a:lnTo>
                  <a:pt x="735" y="1787"/>
                </a:lnTo>
                <a:lnTo>
                  <a:pt x="737" y="1787"/>
                </a:lnTo>
                <a:lnTo>
                  <a:pt x="744" y="1786"/>
                </a:lnTo>
                <a:lnTo>
                  <a:pt x="746" y="1784"/>
                </a:lnTo>
                <a:lnTo>
                  <a:pt x="748" y="1781"/>
                </a:lnTo>
                <a:lnTo>
                  <a:pt x="750" y="1777"/>
                </a:lnTo>
                <a:lnTo>
                  <a:pt x="750" y="1773"/>
                </a:lnTo>
                <a:lnTo>
                  <a:pt x="750" y="1773"/>
                </a:lnTo>
                <a:lnTo>
                  <a:pt x="744" y="1752"/>
                </a:lnTo>
                <a:lnTo>
                  <a:pt x="733" y="1720"/>
                </a:lnTo>
                <a:lnTo>
                  <a:pt x="722" y="1692"/>
                </a:lnTo>
                <a:lnTo>
                  <a:pt x="717" y="1683"/>
                </a:lnTo>
                <a:lnTo>
                  <a:pt x="714" y="1679"/>
                </a:lnTo>
                <a:lnTo>
                  <a:pt x="714" y="1679"/>
                </a:lnTo>
                <a:lnTo>
                  <a:pt x="713" y="1677"/>
                </a:lnTo>
                <a:lnTo>
                  <a:pt x="712" y="1671"/>
                </a:lnTo>
                <a:lnTo>
                  <a:pt x="711" y="1645"/>
                </a:lnTo>
                <a:lnTo>
                  <a:pt x="708" y="1570"/>
                </a:lnTo>
                <a:lnTo>
                  <a:pt x="706" y="1495"/>
                </a:lnTo>
                <a:lnTo>
                  <a:pt x="704" y="1469"/>
                </a:lnTo>
                <a:lnTo>
                  <a:pt x="703" y="1458"/>
                </a:lnTo>
                <a:lnTo>
                  <a:pt x="703" y="1458"/>
                </a:lnTo>
                <a:lnTo>
                  <a:pt x="700" y="1432"/>
                </a:lnTo>
                <a:lnTo>
                  <a:pt x="692" y="1382"/>
                </a:lnTo>
                <a:lnTo>
                  <a:pt x="684" y="1308"/>
                </a:lnTo>
                <a:lnTo>
                  <a:pt x="549" y="1025"/>
                </a:lnTo>
                <a:lnTo>
                  <a:pt x="534" y="979"/>
                </a:lnTo>
                <a:lnTo>
                  <a:pt x="544" y="932"/>
                </a:lnTo>
                <a:lnTo>
                  <a:pt x="519" y="897"/>
                </a:lnTo>
                <a:lnTo>
                  <a:pt x="519" y="897"/>
                </a:lnTo>
                <a:lnTo>
                  <a:pt x="508" y="888"/>
                </a:lnTo>
                <a:lnTo>
                  <a:pt x="498" y="881"/>
                </a:lnTo>
                <a:lnTo>
                  <a:pt x="493" y="876"/>
                </a:lnTo>
                <a:lnTo>
                  <a:pt x="493" y="876"/>
                </a:lnTo>
                <a:lnTo>
                  <a:pt x="493" y="870"/>
                </a:lnTo>
                <a:lnTo>
                  <a:pt x="493" y="860"/>
                </a:lnTo>
                <a:lnTo>
                  <a:pt x="494" y="852"/>
                </a:lnTo>
                <a:lnTo>
                  <a:pt x="494" y="848"/>
                </a:lnTo>
                <a:lnTo>
                  <a:pt x="493" y="845"/>
                </a:lnTo>
                <a:lnTo>
                  <a:pt x="493" y="845"/>
                </a:lnTo>
                <a:lnTo>
                  <a:pt x="483" y="820"/>
                </a:lnTo>
                <a:lnTo>
                  <a:pt x="483" y="820"/>
                </a:lnTo>
                <a:lnTo>
                  <a:pt x="484" y="817"/>
                </a:lnTo>
                <a:lnTo>
                  <a:pt x="489" y="811"/>
                </a:lnTo>
                <a:lnTo>
                  <a:pt x="492" y="806"/>
                </a:lnTo>
                <a:lnTo>
                  <a:pt x="493" y="799"/>
                </a:lnTo>
                <a:lnTo>
                  <a:pt x="493" y="789"/>
                </a:lnTo>
                <a:lnTo>
                  <a:pt x="493" y="778"/>
                </a:lnTo>
                <a:lnTo>
                  <a:pt x="493" y="778"/>
                </a:lnTo>
                <a:lnTo>
                  <a:pt x="492" y="765"/>
                </a:lnTo>
                <a:lnTo>
                  <a:pt x="488" y="747"/>
                </a:lnTo>
                <a:lnTo>
                  <a:pt x="479" y="713"/>
                </a:lnTo>
                <a:lnTo>
                  <a:pt x="471" y="684"/>
                </a:lnTo>
                <a:lnTo>
                  <a:pt x="467" y="670"/>
                </a:lnTo>
                <a:lnTo>
                  <a:pt x="467" y="670"/>
                </a:lnTo>
                <a:lnTo>
                  <a:pt x="462" y="629"/>
                </a:lnTo>
                <a:lnTo>
                  <a:pt x="459" y="597"/>
                </a:lnTo>
                <a:lnTo>
                  <a:pt x="457" y="567"/>
                </a:lnTo>
                <a:lnTo>
                  <a:pt x="457" y="567"/>
                </a:lnTo>
                <a:lnTo>
                  <a:pt x="455" y="469"/>
                </a:lnTo>
                <a:lnTo>
                  <a:pt x="453" y="392"/>
                </a:lnTo>
                <a:lnTo>
                  <a:pt x="453" y="392"/>
                </a:lnTo>
                <a:lnTo>
                  <a:pt x="454" y="387"/>
                </a:lnTo>
                <a:lnTo>
                  <a:pt x="457" y="381"/>
                </a:lnTo>
                <a:lnTo>
                  <a:pt x="470" y="365"/>
                </a:lnTo>
                <a:lnTo>
                  <a:pt x="488" y="346"/>
                </a:lnTo>
                <a:lnTo>
                  <a:pt x="530" y="320"/>
                </a:lnTo>
                <a:lnTo>
                  <a:pt x="523" y="248"/>
                </a:lnTo>
                <a:lnTo>
                  <a:pt x="523" y="248"/>
                </a:lnTo>
                <a:lnTo>
                  <a:pt x="539" y="234"/>
                </a:lnTo>
                <a:lnTo>
                  <a:pt x="555" y="221"/>
                </a:lnTo>
                <a:lnTo>
                  <a:pt x="574" y="202"/>
                </a:lnTo>
                <a:lnTo>
                  <a:pt x="591" y="182"/>
                </a:lnTo>
                <a:lnTo>
                  <a:pt x="598" y="172"/>
                </a:lnTo>
                <a:lnTo>
                  <a:pt x="605" y="161"/>
                </a:lnTo>
                <a:lnTo>
                  <a:pt x="610" y="150"/>
                </a:lnTo>
                <a:lnTo>
                  <a:pt x="615" y="139"/>
                </a:lnTo>
                <a:lnTo>
                  <a:pt x="616" y="129"/>
                </a:lnTo>
                <a:lnTo>
                  <a:pt x="616" y="119"/>
                </a:lnTo>
                <a:lnTo>
                  <a:pt x="616" y="119"/>
                </a:lnTo>
                <a:lnTo>
                  <a:pt x="614" y="109"/>
                </a:lnTo>
                <a:lnTo>
                  <a:pt x="610" y="102"/>
                </a:lnTo>
                <a:lnTo>
                  <a:pt x="604" y="96"/>
                </a:lnTo>
                <a:lnTo>
                  <a:pt x="597" y="91"/>
                </a:lnTo>
                <a:lnTo>
                  <a:pt x="589" y="86"/>
                </a:lnTo>
                <a:lnTo>
                  <a:pt x="581" y="84"/>
                </a:lnTo>
                <a:lnTo>
                  <a:pt x="571" y="81"/>
                </a:lnTo>
                <a:lnTo>
                  <a:pt x="563" y="79"/>
                </a:lnTo>
                <a:lnTo>
                  <a:pt x="544" y="78"/>
                </a:lnTo>
                <a:lnTo>
                  <a:pt x="528" y="76"/>
                </a:lnTo>
                <a:lnTo>
                  <a:pt x="514" y="78"/>
                </a:lnTo>
                <a:lnTo>
                  <a:pt x="446" y="31"/>
                </a:lnTo>
                <a:lnTo>
                  <a:pt x="416" y="36"/>
                </a:lnTo>
                <a:lnTo>
                  <a:pt x="376" y="57"/>
                </a:lnTo>
                <a:lnTo>
                  <a:pt x="355" y="57"/>
                </a:lnTo>
                <a:lnTo>
                  <a:pt x="324" y="62"/>
                </a:lnTo>
                <a:lnTo>
                  <a:pt x="324" y="62"/>
                </a:lnTo>
                <a:lnTo>
                  <a:pt x="325" y="59"/>
                </a:lnTo>
                <a:lnTo>
                  <a:pt x="327" y="52"/>
                </a:lnTo>
                <a:lnTo>
                  <a:pt x="328" y="48"/>
                </a:lnTo>
                <a:lnTo>
                  <a:pt x="328" y="43"/>
                </a:lnTo>
                <a:lnTo>
                  <a:pt x="327" y="40"/>
                </a:lnTo>
                <a:lnTo>
                  <a:pt x="324" y="36"/>
                </a:lnTo>
                <a:lnTo>
                  <a:pt x="324" y="36"/>
                </a:lnTo>
                <a:lnTo>
                  <a:pt x="318" y="33"/>
                </a:lnTo>
                <a:lnTo>
                  <a:pt x="309" y="30"/>
                </a:lnTo>
                <a:lnTo>
                  <a:pt x="287" y="21"/>
                </a:lnTo>
                <a:lnTo>
                  <a:pt x="257" y="10"/>
                </a:lnTo>
                <a:lnTo>
                  <a:pt x="226" y="0"/>
                </a:lnTo>
                <a:lnTo>
                  <a:pt x="180" y="0"/>
                </a:lnTo>
                <a:close/>
                <a:moveTo>
                  <a:pt x="185" y="258"/>
                </a:moveTo>
                <a:lnTo>
                  <a:pt x="185" y="283"/>
                </a:lnTo>
                <a:lnTo>
                  <a:pt x="170" y="309"/>
                </a:lnTo>
                <a:lnTo>
                  <a:pt x="140" y="330"/>
                </a:lnTo>
                <a:lnTo>
                  <a:pt x="140" y="309"/>
                </a:lnTo>
                <a:lnTo>
                  <a:pt x="185" y="258"/>
                </a:lnTo>
                <a:close/>
                <a:moveTo>
                  <a:pt x="334" y="155"/>
                </a:moveTo>
                <a:lnTo>
                  <a:pt x="334" y="155"/>
                </a:lnTo>
                <a:lnTo>
                  <a:pt x="331" y="146"/>
                </a:lnTo>
                <a:lnTo>
                  <a:pt x="330" y="140"/>
                </a:lnTo>
                <a:lnTo>
                  <a:pt x="329" y="134"/>
                </a:lnTo>
                <a:lnTo>
                  <a:pt x="329" y="134"/>
                </a:lnTo>
                <a:lnTo>
                  <a:pt x="330" y="130"/>
                </a:lnTo>
                <a:lnTo>
                  <a:pt x="331" y="128"/>
                </a:lnTo>
                <a:lnTo>
                  <a:pt x="334" y="124"/>
                </a:lnTo>
                <a:lnTo>
                  <a:pt x="350" y="114"/>
                </a:lnTo>
                <a:lnTo>
                  <a:pt x="360" y="108"/>
                </a:lnTo>
                <a:lnTo>
                  <a:pt x="360" y="108"/>
                </a:lnTo>
                <a:lnTo>
                  <a:pt x="363" y="106"/>
                </a:lnTo>
                <a:lnTo>
                  <a:pt x="366" y="100"/>
                </a:lnTo>
                <a:lnTo>
                  <a:pt x="369" y="93"/>
                </a:lnTo>
                <a:lnTo>
                  <a:pt x="385" y="108"/>
                </a:lnTo>
                <a:lnTo>
                  <a:pt x="416" y="98"/>
                </a:lnTo>
                <a:lnTo>
                  <a:pt x="416" y="124"/>
                </a:lnTo>
                <a:lnTo>
                  <a:pt x="416" y="124"/>
                </a:lnTo>
                <a:lnTo>
                  <a:pt x="431" y="136"/>
                </a:lnTo>
                <a:lnTo>
                  <a:pt x="453" y="155"/>
                </a:lnTo>
                <a:lnTo>
                  <a:pt x="453" y="155"/>
                </a:lnTo>
                <a:lnTo>
                  <a:pt x="456" y="158"/>
                </a:lnTo>
                <a:lnTo>
                  <a:pt x="461" y="160"/>
                </a:lnTo>
                <a:lnTo>
                  <a:pt x="471" y="163"/>
                </a:lnTo>
                <a:lnTo>
                  <a:pt x="483" y="166"/>
                </a:lnTo>
                <a:lnTo>
                  <a:pt x="453" y="217"/>
                </a:lnTo>
                <a:lnTo>
                  <a:pt x="432" y="232"/>
                </a:lnTo>
                <a:lnTo>
                  <a:pt x="432" y="232"/>
                </a:lnTo>
                <a:lnTo>
                  <a:pt x="423" y="233"/>
                </a:lnTo>
                <a:lnTo>
                  <a:pt x="416" y="233"/>
                </a:lnTo>
                <a:lnTo>
                  <a:pt x="411" y="232"/>
                </a:lnTo>
                <a:lnTo>
                  <a:pt x="411" y="232"/>
                </a:lnTo>
                <a:lnTo>
                  <a:pt x="385" y="222"/>
                </a:lnTo>
                <a:lnTo>
                  <a:pt x="360" y="248"/>
                </a:lnTo>
                <a:lnTo>
                  <a:pt x="339" y="237"/>
                </a:lnTo>
                <a:lnTo>
                  <a:pt x="334" y="211"/>
                </a:lnTo>
                <a:lnTo>
                  <a:pt x="334" y="1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3"/>
          <p:cNvSpPr>
            <a:spLocks noEditPoints="1"/>
          </p:cNvSpPr>
          <p:nvPr/>
        </p:nvSpPr>
        <p:spPr bwMode="auto">
          <a:xfrm>
            <a:off x="6476234" y="2839602"/>
            <a:ext cx="671792" cy="1514961"/>
          </a:xfrm>
          <a:custGeom>
            <a:avLst/>
            <a:gdLst>
              <a:gd name="T0" fmla="*/ 273 w 783"/>
              <a:gd name="T1" fmla="*/ 260 h 1767"/>
              <a:gd name="T2" fmla="*/ 211 w 783"/>
              <a:gd name="T3" fmla="*/ 474 h 1767"/>
              <a:gd name="T4" fmla="*/ 130 w 783"/>
              <a:gd name="T5" fmla="*/ 613 h 1767"/>
              <a:gd name="T6" fmla="*/ 57 w 783"/>
              <a:gd name="T7" fmla="*/ 786 h 1767"/>
              <a:gd name="T8" fmla="*/ 5 w 783"/>
              <a:gd name="T9" fmla="*/ 841 h 1767"/>
              <a:gd name="T10" fmla="*/ 3 w 783"/>
              <a:gd name="T11" fmla="*/ 897 h 1767"/>
              <a:gd name="T12" fmla="*/ 17 w 783"/>
              <a:gd name="T13" fmla="*/ 919 h 1767"/>
              <a:gd name="T14" fmla="*/ 18 w 783"/>
              <a:gd name="T15" fmla="*/ 890 h 1767"/>
              <a:gd name="T16" fmla="*/ 36 w 783"/>
              <a:gd name="T17" fmla="*/ 894 h 1767"/>
              <a:gd name="T18" fmla="*/ 76 w 783"/>
              <a:gd name="T19" fmla="*/ 854 h 1767"/>
              <a:gd name="T20" fmla="*/ 108 w 783"/>
              <a:gd name="T21" fmla="*/ 801 h 1767"/>
              <a:gd name="T22" fmla="*/ 262 w 783"/>
              <a:gd name="T23" fmla="*/ 563 h 1767"/>
              <a:gd name="T24" fmla="*/ 296 w 783"/>
              <a:gd name="T25" fmla="*/ 519 h 1767"/>
              <a:gd name="T26" fmla="*/ 271 w 783"/>
              <a:gd name="T27" fmla="*/ 739 h 1767"/>
              <a:gd name="T28" fmla="*/ 214 w 783"/>
              <a:gd name="T29" fmla="*/ 892 h 1767"/>
              <a:gd name="T30" fmla="*/ 197 w 783"/>
              <a:gd name="T31" fmla="*/ 988 h 1767"/>
              <a:gd name="T32" fmla="*/ 193 w 783"/>
              <a:gd name="T33" fmla="*/ 1078 h 1767"/>
              <a:gd name="T34" fmla="*/ 172 w 783"/>
              <a:gd name="T35" fmla="*/ 1157 h 1767"/>
              <a:gd name="T36" fmla="*/ 188 w 783"/>
              <a:gd name="T37" fmla="*/ 1293 h 1767"/>
              <a:gd name="T38" fmla="*/ 215 w 783"/>
              <a:gd name="T39" fmla="*/ 1498 h 1767"/>
              <a:gd name="T40" fmla="*/ 229 w 783"/>
              <a:gd name="T41" fmla="*/ 1551 h 1767"/>
              <a:gd name="T42" fmla="*/ 246 w 783"/>
              <a:gd name="T43" fmla="*/ 1605 h 1767"/>
              <a:gd name="T44" fmla="*/ 214 w 783"/>
              <a:gd name="T45" fmla="*/ 1676 h 1767"/>
              <a:gd name="T46" fmla="*/ 205 w 783"/>
              <a:gd name="T47" fmla="*/ 1731 h 1767"/>
              <a:gd name="T48" fmla="*/ 269 w 783"/>
              <a:gd name="T49" fmla="*/ 1757 h 1767"/>
              <a:gd name="T50" fmla="*/ 305 w 783"/>
              <a:gd name="T51" fmla="*/ 1722 h 1767"/>
              <a:gd name="T52" fmla="*/ 356 w 783"/>
              <a:gd name="T53" fmla="*/ 1635 h 1767"/>
              <a:gd name="T54" fmla="*/ 371 w 783"/>
              <a:gd name="T55" fmla="*/ 1574 h 1767"/>
              <a:gd name="T56" fmla="*/ 367 w 783"/>
              <a:gd name="T57" fmla="*/ 1529 h 1767"/>
              <a:gd name="T58" fmla="*/ 346 w 783"/>
              <a:gd name="T59" fmla="*/ 1454 h 1767"/>
              <a:gd name="T60" fmla="*/ 314 w 783"/>
              <a:gd name="T61" fmla="*/ 1212 h 1767"/>
              <a:gd name="T62" fmla="*/ 399 w 783"/>
              <a:gd name="T63" fmla="*/ 1024 h 1767"/>
              <a:gd name="T64" fmla="*/ 407 w 783"/>
              <a:gd name="T65" fmla="*/ 1263 h 1767"/>
              <a:gd name="T66" fmla="*/ 407 w 783"/>
              <a:gd name="T67" fmla="*/ 1368 h 1767"/>
              <a:gd name="T68" fmla="*/ 390 w 783"/>
              <a:gd name="T69" fmla="*/ 1588 h 1767"/>
              <a:gd name="T70" fmla="*/ 381 w 783"/>
              <a:gd name="T71" fmla="*/ 1650 h 1767"/>
              <a:gd name="T72" fmla="*/ 378 w 783"/>
              <a:gd name="T73" fmla="*/ 1732 h 1767"/>
              <a:gd name="T74" fmla="*/ 396 w 783"/>
              <a:gd name="T75" fmla="*/ 1761 h 1767"/>
              <a:gd name="T76" fmla="*/ 485 w 783"/>
              <a:gd name="T77" fmla="*/ 1763 h 1767"/>
              <a:gd name="T78" fmla="*/ 492 w 783"/>
              <a:gd name="T79" fmla="*/ 1735 h 1767"/>
              <a:gd name="T80" fmla="*/ 483 w 783"/>
              <a:gd name="T81" fmla="*/ 1672 h 1767"/>
              <a:gd name="T82" fmla="*/ 497 w 783"/>
              <a:gd name="T83" fmla="*/ 1659 h 1767"/>
              <a:gd name="T84" fmla="*/ 515 w 783"/>
              <a:gd name="T85" fmla="*/ 1592 h 1767"/>
              <a:gd name="T86" fmla="*/ 541 w 783"/>
              <a:gd name="T87" fmla="*/ 1468 h 1767"/>
              <a:gd name="T88" fmla="*/ 555 w 783"/>
              <a:gd name="T89" fmla="*/ 1327 h 1767"/>
              <a:gd name="T90" fmla="*/ 560 w 783"/>
              <a:gd name="T91" fmla="*/ 1261 h 1767"/>
              <a:gd name="T92" fmla="*/ 586 w 783"/>
              <a:gd name="T93" fmla="*/ 1111 h 1767"/>
              <a:gd name="T94" fmla="*/ 713 w 783"/>
              <a:gd name="T95" fmla="*/ 662 h 1767"/>
              <a:gd name="T96" fmla="*/ 740 w 783"/>
              <a:gd name="T97" fmla="*/ 631 h 1767"/>
              <a:gd name="T98" fmla="*/ 773 w 783"/>
              <a:gd name="T99" fmla="*/ 508 h 1767"/>
              <a:gd name="T100" fmla="*/ 775 w 783"/>
              <a:gd name="T101" fmla="*/ 460 h 1767"/>
              <a:gd name="T102" fmla="*/ 742 w 783"/>
              <a:gd name="T103" fmla="*/ 388 h 1767"/>
              <a:gd name="T104" fmla="*/ 693 w 783"/>
              <a:gd name="T105" fmla="*/ 293 h 1767"/>
              <a:gd name="T106" fmla="*/ 555 w 783"/>
              <a:gd name="T107" fmla="*/ 251 h 1767"/>
              <a:gd name="T108" fmla="*/ 598 w 783"/>
              <a:gd name="T109" fmla="*/ 140 h 1767"/>
              <a:gd name="T110" fmla="*/ 593 w 783"/>
              <a:gd name="T111" fmla="*/ 73 h 1767"/>
              <a:gd name="T112" fmla="*/ 552 w 783"/>
              <a:gd name="T113" fmla="*/ 17 h 1767"/>
              <a:gd name="T114" fmla="*/ 503 w 783"/>
              <a:gd name="T115" fmla="*/ 0 h 1767"/>
              <a:gd name="T116" fmla="*/ 434 w 783"/>
              <a:gd name="T117" fmla="*/ 25 h 1767"/>
              <a:gd name="T118" fmla="*/ 390 w 783"/>
              <a:gd name="T119" fmla="*/ 96 h 1767"/>
              <a:gd name="T120" fmla="*/ 407 w 783"/>
              <a:gd name="T121" fmla="*/ 188 h 1767"/>
              <a:gd name="T122" fmla="*/ 443 w 783"/>
              <a:gd name="T123" fmla="*/ 537 h 1767"/>
              <a:gd name="T124" fmla="*/ 426 w 783"/>
              <a:gd name="T125" fmla="*/ 499 h 1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3" h="1767">
                <a:moveTo>
                  <a:pt x="407" y="229"/>
                </a:moveTo>
                <a:lnTo>
                  <a:pt x="407" y="229"/>
                </a:lnTo>
                <a:lnTo>
                  <a:pt x="344" y="241"/>
                </a:lnTo>
                <a:lnTo>
                  <a:pt x="298" y="252"/>
                </a:lnTo>
                <a:lnTo>
                  <a:pt x="281" y="257"/>
                </a:lnTo>
                <a:lnTo>
                  <a:pt x="276" y="259"/>
                </a:lnTo>
                <a:lnTo>
                  <a:pt x="273" y="260"/>
                </a:lnTo>
                <a:lnTo>
                  <a:pt x="273" y="260"/>
                </a:lnTo>
                <a:lnTo>
                  <a:pt x="268" y="268"/>
                </a:lnTo>
                <a:lnTo>
                  <a:pt x="259" y="286"/>
                </a:lnTo>
                <a:lnTo>
                  <a:pt x="232" y="335"/>
                </a:lnTo>
                <a:lnTo>
                  <a:pt x="197" y="403"/>
                </a:lnTo>
                <a:lnTo>
                  <a:pt x="184" y="452"/>
                </a:lnTo>
                <a:lnTo>
                  <a:pt x="211" y="474"/>
                </a:lnTo>
                <a:lnTo>
                  <a:pt x="211" y="474"/>
                </a:lnTo>
                <a:lnTo>
                  <a:pt x="201" y="489"/>
                </a:lnTo>
                <a:lnTo>
                  <a:pt x="177" y="524"/>
                </a:lnTo>
                <a:lnTo>
                  <a:pt x="164" y="546"/>
                </a:lnTo>
                <a:lnTo>
                  <a:pt x="150" y="569"/>
                </a:lnTo>
                <a:lnTo>
                  <a:pt x="139" y="592"/>
                </a:lnTo>
                <a:lnTo>
                  <a:pt x="130" y="613"/>
                </a:lnTo>
                <a:lnTo>
                  <a:pt x="130" y="613"/>
                </a:lnTo>
                <a:lnTo>
                  <a:pt x="113" y="659"/>
                </a:lnTo>
                <a:lnTo>
                  <a:pt x="93" y="710"/>
                </a:lnTo>
                <a:lnTo>
                  <a:pt x="68" y="774"/>
                </a:lnTo>
                <a:lnTo>
                  <a:pt x="68" y="774"/>
                </a:lnTo>
                <a:lnTo>
                  <a:pt x="64" y="778"/>
                </a:lnTo>
                <a:lnTo>
                  <a:pt x="57" y="786"/>
                </a:lnTo>
                <a:lnTo>
                  <a:pt x="40" y="806"/>
                </a:lnTo>
                <a:lnTo>
                  <a:pt x="14" y="832"/>
                </a:lnTo>
                <a:lnTo>
                  <a:pt x="14" y="832"/>
                </a:lnTo>
                <a:lnTo>
                  <a:pt x="12" y="833"/>
                </a:lnTo>
                <a:lnTo>
                  <a:pt x="9" y="834"/>
                </a:lnTo>
                <a:lnTo>
                  <a:pt x="7" y="836"/>
                </a:lnTo>
                <a:lnTo>
                  <a:pt x="5" y="841"/>
                </a:lnTo>
                <a:lnTo>
                  <a:pt x="3" y="848"/>
                </a:lnTo>
                <a:lnTo>
                  <a:pt x="2" y="856"/>
                </a:lnTo>
                <a:lnTo>
                  <a:pt x="0" y="868"/>
                </a:lnTo>
                <a:lnTo>
                  <a:pt x="0" y="868"/>
                </a:lnTo>
                <a:lnTo>
                  <a:pt x="0" y="879"/>
                </a:lnTo>
                <a:lnTo>
                  <a:pt x="2" y="889"/>
                </a:lnTo>
                <a:lnTo>
                  <a:pt x="3" y="897"/>
                </a:lnTo>
                <a:lnTo>
                  <a:pt x="5" y="903"/>
                </a:lnTo>
                <a:lnTo>
                  <a:pt x="7" y="908"/>
                </a:lnTo>
                <a:lnTo>
                  <a:pt x="9" y="911"/>
                </a:lnTo>
                <a:lnTo>
                  <a:pt x="14" y="917"/>
                </a:lnTo>
                <a:lnTo>
                  <a:pt x="14" y="917"/>
                </a:lnTo>
                <a:lnTo>
                  <a:pt x="16" y="919"/>
                </a:lnTo>
                <a:lnTo>
                  <a:pt x="17" y="919"/>
                </a:lnTo>
                <a:lnTo>
                  <a:pt x="21" y="919"/>
                </a:lnTo>
                <a:lnTo>
                  <a:pt x="22" y="918"/>
                </a:lnTo>
                <a:lnTo>
                  <a:pt x="23" y="917"/>
                </a:lnTo>
                <a:lnTo>
                  <a:pt x="23" y="917"/>
                </a:lnTo>
                <a:lnTo>
                  <a:pt x="21" y="905"/>
                </a:lnTo>
                <a:lnTo>
                  <a:pt x="18" y="890"/>
                </a:lnTo>
                <a:lnTo>
                  <a:pt x="18" y="890"/>
                </a:lnTo>
                <a:lnTo>
                  <a:pt x="25" y="867"/>
                </a:lnTo>
                <a:lnTo>
                  <a:pt x="32" y="845"/>
                </a:lnTo>
                <a:lnTo>
                  <a:pt x="32" y="845"/>
                </a:lnTo>
                <a:lnTo>
                  <a:pt x="33" y="870"/>
                </a:lnTo>
                <a:lnTo>
                  <a:pt x="34" y="887"/>
                </a:lnTo>
                <a:lnTo>
                  <a:pt x="35" y="892"/>
                </a:lnTo>
                <a:lnTo>
                  <a:pt x="36" y="894"/>
                </a:lnTo>
                <a:lnTo>
                  <a:pt x="36" y="894"/>
                </a:lnTo>
                <a:lnTo>
                  <a:pt x="38" y="893"/>
                </a:lnTo>
                <a:lnTo>
                  <a:pt x="43" y="889"/>
                </a:lnTo>
                <a:lnTo>
                  <a:pt x="55" y="875"/>
                </a:lnTo>
                <a:lnTo>
                  <a:pt x="68" y="862"/>
                </a:lnTo>
                <a:lnTo>
                  <a:pt x="73" y="856"/>
                </a:lnTo>
                <a:lnTo>
                  <a:pt x="76" y="854"/>
                </a:lnTo>
                <a:lnTo>
                  <a:pt x="76" y="854"/>
                </a:lnTo>
                <a:lnTo>
                  <a:pt x="80" y="851"/>
                </a:lnTo>
                <a:lnTo>
                  <a:pt x="84" y="845"/>
                </a:lnTo>
                <a:lnTo>
                  <a:pt x="94" y="827"/>
                </a:lnTo>
                <a:lnTo>
                  <a:pt x="103" y="811"/>
                </a:lnTo>
                <a:lnTo>
                  <a:pt x="108" y="801"/>
                </a:lnTo>
                <a:lnTo>
                  <a:pt x="108" y="801"/>
                </a:lnTo>
                <a:lnTo>
                  <a:pt x="126" y="777"/>
                </a:lnTo>
                <a:lnTo>
                  <a:pt x="163" y="728"/>
                </a:lnTo>
                <a:lnTo>
                  <a:pt x="201" y="679"/>
                </a:lnTo>
                <a:lnTo>
                  <a:pt x="220" y="653"/>
                </a:lnTo>
                <a:lnTo>
                  <a:pt x="220" y="653"/>
                </a:lnTo>
                <a:lnTo>
                  <a:pt x="246" y="597"/>
                </a:lnTo>
                <a:lnTo>
                  <a:pt x="262" y="563"/>
                </a:lnTo>
                <a:lnTo>
                  <a:pt x="269" y="546"/>
                </a:lnTo>
                <a:lnTo>
                  <a:pt x="269" y="546"/>
                </a:lnTo>
                <a:lnTo>
                  <a:pt x="273" y="536"/>
                </a:lnTo>
                <a:lnTo>
                  <a:pt x="282" y="516"/>
                </a:lnTo>
                <a:lnTo>
                  <a:pt x="296" y="488"/>
                </a:lnTo>
                <a:lnTo>
                  <a:pt x="296" y="488"/>
                </a:lnTo>
                <a:lnTo>
                  <a:pt x="296" y="519"/>
                </a:lnTo>
                <a:lnTo>
                  <a:pt x="295" y="543"/>
                </a:lnTo>
                <a:lnTo>
                  <a:pt x="296" y="555"/>
                </a:lnTo>
                <a:lnTo>
                  <a:pt x="296" y="555"/>
                </a:lnTo>
                <a:lnTo>
                  <a:pt x="295" y="565"/>
                </a:lnTo>
                <a:lnTo>
                  <a:pt x="292" y="591"/>
                </a:lnTo>
                <a:lnTo>
                  <a:pt x="282" y="664"/>
                </a:lnTo>
                <a:lnTo>
                  <a:pt x="271" y="739"/>
                </a:lnTo>
                <a:lnTo>
                  <a:pt x="267" y="764"/>
                </a:lnTo>
                <a:lnTo>
                  <a:pt x="264" y="774"/>
                </a:lnTo>
                <a:lnTo>
                  <a:pt x="264" y="774"/>
                </a:lnTo>
                <a:lnTo>
                  <a:pt x="261" y="781"/>
                </a:lnTo>
                <a:lnTo>
                  <a:pt x="253" y="796"/>
                </a:lnTo>
                <a:lnTo>
                  <a:pt x="233" y="844"/>
                </a:lnTo>
                <a:lnTo>
                  <a:pt x="214" y="892"/>
                </a:lnTo>
                <a:lnTo>
                  <a:pt x="208" y="909"/>
                </a:lnTo>
                <a:lnTo>
                  <a:pt x="206" y="917"/>
                </a:lnTo>
                <a:lnTo>
                  <a:pt x="206" y="917"/>
                </a:lnTo>
                <a:lnTo>
                  <a:pt x="206" y="927"/>
                </a:lnTo>
                <a:lnTo>
                  <a:pt x="204" y="946"/>
                </a:lnTo>
                <a:lnTo>
                  <a:pt x="197" y="988"/>
                </a:lnTo>
                <a:lnTo>
                  <a:pt x="197" y="988"/>
                </a:lnTo>
                <a:lnTo>
                  <a:pt x="196" y="998"/>
                </a:lnTo>
                <a:lnTo>
                  <a:pt x="195" y="1011"/>
                </a:lnTo>
                <a:lnTo>
                  <a:pt x="195" y="1037"/>
                </a:lnTo>
                <a:lnTo>
                  <a:pt x="194" y="1062"/>
                </a:lnTo>
                <a:lnTo>
                  <a:pt x="194" y="1072"/>
                </a:lnTo>
                <a:lnTo>
                  <a:pt x="193" y="1078"/>
                </a:lnTo>
                <a:lnTo>
                  <a:pt x="193" y="1078"/>
                </a:lnTo>
                <a:lnTo>
                  <a:pt x="188" y="1089"/>
                </a:lnTo>
                <a:lnTo>
                  <a:pt x="180" y="1104"/>
                </a:lnTo>
                <a:lnTo>
                  <a:pt x="174" y="1121"/>
                </a:lnTo>
                <a:lnTo>
                  <a:pt x="172" y="1129"/>
                </a:lnTo>
                <a:lnTo>
                  <a:pt x="170" y="1136"/>
                </a:lnTo>
                <a:lnTo>
                  <a:pt x="170" y="1136"/>
                </a:lnTo>
                <a:lnTo>
                  <a:pt x="172" y="1157"/>
                </a:lnTo>
                <a:lnTo>
                  <a:pt x="176" y="1189"/>
                </a:lnTo>
                <a:lnTo>
                  <a:pt x="179" y="1224"/>
                </a:lnTo>
                <a:lnTo>
                  <a:pt x="184" y="1247"/>
                </a:lnTo>
                <a:lnTo>
                  <a:pt x="184" y="1247"/>
                </a:lnTo>
                <a:lnTo>
                  <a:pt x="185" y="1256"/>
                </a:lnTo>
                <a:lnTo>
                  <a:pt x="186" y="1268"/>
                </a:lnTo>
                <a:lnTo>
                  <a:pt x="188" y="1293"/>
                </a:lnTo>
                <a:lnTo>
                  <a:pt x="188" y="1328"/>
                </a:lnTo>
                <a:lnTo>
                  <a:pt x="188" y="1328"/>
                </a:lnTo>
                <a:lnTo>
                  <a:pt x="193" y="1356"/>
                </a:lnTo>
                <a:lnTo>
                  <a:pt x="202" y="1412"/>
                </a:lnTo>
                <a:lnTo>
                  <a:pt x="212" y="1469"/>
                </a:lnTo>
                <a:lnTo>
                  <a:pt x="214" y="1488"/>
                </a:lnTo>
                <a:lnTo>
                  <a:pt x="215" y="1498"/>
                </a:lnTo>
                <a:lnTo>
                  <a:pt x="215" y="1498"/>
                </a:lnTo>
                <a:lnTo>
                  <a:pt x="215" y="1502"/>
                </a:lnTo>
                <a:lnTo>
                  <a:pt x="216" y="1508"/>
                </a:lnTo>
                <a:lnTo>
                  <a:pt x="222" y="1521"/>
                </a:lnTo>
                <a:lnTo>
                  <a:pt x="226" y="1537"/>
                </a:lnTo>
                <a:lnTo>
                  <a:pt x="227" y="1545"/>
                </a:lnTo>
                <a:lnTo>
                  <a:pt x="229" y="1551"/>
                </a:lnTo>
                <a:lnTo>
                  <a:pt x="229" y="1551"/>
                </a:lnTo>
                <a:lnTo>
                  <a:pt x="230" y="1558"/>
                </a:lnTo>
                <a:lnTo>
                  <a:pt x="231" y="1564"/>
                </a:lnTo>
                <a:lnTo>
                  <a:pt x="236" y="1576"/>
                </a:lnTo>
                <a:lnTo>
                  <a:pt x="242" y="1590"/>
                </a:lnTo>
                <a:lnTo>
                  <a:pt x="244" y="1597"/>
                </a:lnTo>
                <a:lnTo>
                  <a:pt x="246" y="1605"/>
                </a:lnTo>
                <a:lnTo>
                  <a:pt x="246" y="1605"/>
                </a:lnTo>
                <a:lnTo>
                  <a:pt x="246" y="1609"/>
                </a:lnTo>
                <a:lnTo>
                  <a:pt x="245" y="1615"/>
                </a:lnTo>
                <a:lnTo>
                  <a:pt x="241" y="1627"/>
                </a:lnTo>
                <a:lnTo>
                  <a:pt x="233" y="1643"/>
                </a:lnTo>
                <a:lnTo>
                  <a:pt x="224" y="1660"/>
                </a:lnTo>
                <a:lnTo>
                  <a:pt x="214" y="1676"/>
                </a:lnTo>
                <a:lnTo>
                  <a:pt x="207" y="1693"/>
                </a:lnTo>
                <a:lnTo>
                  <a:pt x="204" y="1701"/>
                </a:lnTo>
                <a:lnTo>
                  <a:pt x="202" y="1709"/>
                </a:lnTo>
                <a:lnTo>
                  <a:pt x="202" y="1716"/>
                </a:lnTo>
                <a:lnTo>
                  <a:pt x="202" y="1721"/>
                </a:lnTo>
                <a:lnTo>
                  <a:pt x="202" y="1721"/>
                </a:lnTo>
                <a:lnTo>
                  <a:pt x="205" y="1731"/>
                </a:lnTo>
                <a:lnTo>
                  <a:pt x="210" y="1740"/>
                </a:lnTo>
                <a:lnTo>
                  <a:pt x="217" y="1748"/>
                </a:lnTo>
                <a:lnTo>
                  <a:pt x="225" y="1754"/>
                </a:lnTo>
                <a:lnTo>
                  <a:pt x="235" y="1757"/>
                </a:lnTo>
                <a:lnTo>
                  <a:pt x="245" y="1759"/>
                </a:lnTo>
                <a:lnTo>
                  <a:pt x="257" y="1759"/>
                </a:lnTo>
                <a:lnTo>
                  <a:pt x="269" y="1757"/>
                </a:lnTo>
                <a:lnTo>
                  <a:pt x="269" y="1757"/>
                </a:lnTo>
                <a:lnTo>
                  <a:pt x="274" y="1755"/>
                </a:lnTo>
                <a:lnTo>
                  <a:pt x="280" y="1752"/>
                </a:lnTo>
                <a:lnTo>
                  <a:pt x="286" y="1748"/>
                </a:lnTo>
                <a:lnTo>
                  <a:pt x="290" y="1744"/>
                </a:lnTo>
                <a:lnTo>
                  <a:pt x="298" y="1733"/>
                </a:lnTo>
                <a:lnTo>
                  <a:pt x="305" y="1722"/>
                </a:lnTo>
                <a:lnTo>
                  <a:pt x="310" y="1711"/>
                </a:lnTo>
                <a:lnTo>
                  <a:pt x="314" y="1701"/>
                </a:lnTo>
                <a:lnTo>
                  <a:pt x="318" y="1690"/>
                </a:lnTo>
                <a:lnTo>
                  <a:pt x="318" y="1690"/>
                </a:lnTo>
                <a:lnTo>
                  <a:pt x="349" y="1645"/>
                </a:lnTo>
                <a:lnTo>
                  <a:pt x="349" y="1645"/>
                </a:lnTo>
                <a:lnTo>
                  <a:pt x="356" y="1635"/>
                </a:lnTo>
                <a:lnTo>
                  <a:pt x="362" y="1626"/>
                </a:lnTo>
                <a:lnTo>
                  <a:pt x="369" y="1608"/>
                </a:lnTo>
                <a:lnTo>
                  <a:pt x="375" y="1596"/>
                </a:lnTo>
                <a:lnTo>
                  <a:pt x="376" y="1592"/>
                </a:lnTo>
                <a:lnTo>
                  <a:pt x="376" y="1592"/>
                </a:lnTo>
                <a:lnTo>
                  <a:pt x="374" y="1580"/>
                </a:lnTo>
                <a:lnTo>
                  <a:pt x="371" y="1574"/>
                </a:lnTo>
                <a:lnTo>
                  <a:pt x="368" y="1570"/>
                </a:lnTo>
                <a:lnTo>
                  <a:pt x="367" y="1569"/>
                </a:lnTo>
                <a:lnTo>
                  <a:pt x="367" y="1569"/>
                </a:lnTo>
                <a:lnTo>
                  <a:pt x="366" y="1567"/>
                </a:lnTo>
                <a:lnTo>
                  <a:pt x="365" y="1563"/>
                </a:lnTo>
                <a:lnTo>
                  <a:pt x="366" y="1549"/>
                </a:lnTo>
                <a:lnTo>
                  <a:pt x="367" y="1529"/>
                </a:lnTo>
                <a:lnTo>
                  <a:pt x="367" y="1529"/>
                </a:lnTo>
                <a:lnTo>
                  <a:pt x="365" y="1512"/>
                </a:lnTo>
                <a:lnTo>
                  <a:pt x="362" y="1499"/>
                </a:lnTo>
                <a:lnTo>
                  <a:pt x="358" y="1489"/>
                </a:lnTo>
                <a:lnTo>
                  <a:pt x="358" y="1489"/>
                </a:lnTo>
                <a:lnTo>
                  <a:pt x="353" y="1475"/>
                </a:lnTo>
                <a:lnTo>
                  <a:pt x="346" y="1454"/>
                </a:lnTo>
                <a:lnTo>
                  <a:pt x="336" y="1426"/>
                </a:lnTo>
                <a:lnTo>
                  <a:pt x="318" y="1288"/>
                </a:lnTo>
                <a:lnTo>
                  <a:pt x="318" y="1288"/>
                </a:lnTo>
                <a:lnTo>
                  <a:pt x="315" y="1250"/>
                </a:lnTo>
                <a:lnTo>
                  <a:pt x="312" y="1223"/>
                </a:lnTo>
                <a:lnTo>
                  <a:pt x="312" y="1215"/>
                </a:lnTo>
                <a:lnTo>
                  <a:pt x="314" y="1212"/>
                </a:lnTo>
                <a:lnTo>
                  <a:pt x="314" y="1212"/>
                </a:lnTo>
                <a:lnTo>
                  <a:pt x="316" y="1206"/>
                </a:lnTo>
                <a:lnTo>
                  <a:pt x="319" y="1192"/>
                </a:lnTo>
                <a:lnTo>
                  <a:pt x="328" y="1147"/>
                </a:lnTo>
                <a:lnTo>
                  <a:pt x="340" y="1082"/>
                </a:lnTo>
                <a:lnTo>
                  <a:pt x="399" y="1024"/>
                </a:lnTo>
                <a:lnTo>
                  <a:pt x="399" y="1024"/>
                </a:lnTo>
                <a:lnTo>
                  <a:pt x="400" y="1119"/>
                </a:lnTo>
                <a:lnTo>
                  <a:pt x="401" y="1187"/>
                </a:lnTo>
                <a:lnTo>
                  <a:pt x="402" y="1212"/>
                </a:lnTo>
                <a:lnTo>
                  <a:pt x="403" y="1225"/>
                </a:lnTo>
                <a:lnTo>
                  <a:pt x="403" y="1225"/>
                </a:lnTo>
                <a:lnTo>
                  <a:pt x="405" y="1241"/>
                </a:lnTo>
                <a:lnTo>
                  <a:pt x="407" y="1263"/>
                </a:lnTo>
                <a:lnTo>
                  <a:pt x="407" y="1285"/>
                </a:lnTo>
                <a:lnTo>
                  <a:pt x="407" y="1301"/>
                </a:lnTo>
                <a:lnTo>
                  <a:pt x="407" y="1301"/>
                </a:lnTo>
                <a:lnTo>
                  <a:pt x="406" y="1318"/>
                </a:lnTo>
                <a:lnTo>
                  <a:pt x="407" y="1340"/>
                </a:lnTo>
                <a:lnTo>
                  <a:pt x="407" y="1368"/>
                </a:lnTo>
                <a:lnTo>
                  <a:pt x="407" y="1368"/>
                </a:lnTo>
                <a:lnTo>
                  <a:pt x="405" y="1375"/>
                </a:lnTo>
                <a:lnTo>
                  <a:pt x="404" y="1385"/>
                </a:lnTo>
                <a:lnTo>
                  <a:pt x="403" y="1399"/>
                </a:lnTo>
                <a:lnTo>
                  <a:pt x="403" y="1399"/>
                </a:lnTo>
                <a:lnTo>
                  <a:pt x="401" y="1443"/>
                </a:lnTo>
                <a:lnTo>
                  <a:pt x="395" y="1518"/>
                </a:lnTo>
                <a:lnTo>
                  <a:pt x="390" y="1588"/>
                </a:lnTo>
                <a:lnTo>
                  <a:pt x="386" y="1613"/>
                </a:lnTo>
                <a:lnTo>
                  <a:pt x="385" y="1623"/>
                </a:lnTo>
                <a:lnTo>
                  <a:pt x="385" y="1623"/>
                </a:lnTo>
                <a:lnTo>
                  <a:pt x="383" y="1628"/>
                </a:lnTo>
                <a:lnTo>
                  <a:pt x="382" y="1636"/>
                </a:lnTo>
                <a:lnTo>
                  <a:pt x="381" y="1644"/>
                </a:lnTo>
                <a:lnTo>
                  <a:pt x="381" y="1650"/>
                </a:lnTo>
                <a:lnTo>
                  <a:pt x="381" y="1650"/>
                </a:lnTo>
                <a:lnTo>
                  <a:pt x="381" y="1661"/>
                </a:lnTo>
                <a:lnTo>
                  <a:pt x="378" y="1680"/>
                </a:lnTo>
                <a:lnTo>
                  <a:pt x="376" y="1712"/>
                </a:lnTo>
                <a:lnTo>
                  <a:pt x="376" y="1712"/>
                </a:lnTo>
                <a:lnTo>
                  <a:pt x="376" y="1721"/>
                </a:lnTo>
                <a:lnTo>
                  <a:pt x="378" y="1732"/>
                </a:lnTo>
                <a:lnTo>
                  <a:pt x="381" y="1739"/>
                </a:lnTo>
                <a:lnTo>
                  <a:pt x="383" y="1746"/>
                </a:lnTo>
                <a:lnTo>
                  <a:pt x="385" y="1751"/>
                </a:lnTo>
                <a:lnTo>
                  <a:pt x="390" y="1757"/>
                </a:lnTo>
                <a:lnTo>
                  <a:pt x="390" y="1757"/>
                </a:lnTo>
                <a:lnTo>
                  <a:pt x="393" y="1759"/>
                </a:lnTo>
                <a:lnTo>
                  <a:pt x="396" y="1761"/>
                </a:lnTo>
                <a:lnTo>
                  <a:pt x="409" y="1764"/>
                </a:lnTo>
                <a:lnTo>
                  <a:pt x="423" y="1766"/>
                </a:lnTo>
                <a:lnTo>
                  <a:pt x="439" y="1767"/>
                </a:lnTo>
                <a:lnTo>
                  <a:pt x="454" y="1767"/>
                </a:lnTo>
                <a:lnTo>
                  <a:pt x="469" y="1766"/>
                </a:lnTo>
                <a:lnTo>
                  <a:pt x="481" y="1765"/>
                </a:lnTo>
                <a:lnTo>
                  <a:pt x="485" y="1763"/>
                </a:lnTo>
                <a:lnTo>
                  <a:pt x="488" y="1761"/>
                </a:lnTo>
                <a:lnTo>
                  <a:pt x="488" y="1761"/>
                </a:lnTo>
                <a:lnTo>
                  <a:pt x="490" y="1759"/>
                </a:lnTo>
                <a:lnTo>
                  <a:pt x="491" y="1757"/>
                </a:lnTo>
                <a:lnTo>
                  <a:pt x="494" y="1750"/>
                </a:lnTo>
                <a:lnTo>
                  <a:pt x="494" y="1742"/>
                </a:lnTo>
                <a:lnTo>
                  <a:pt x="492" y="1735"/>
                </a:lnTo>
                <a:lnTo>
                  <a:pt x="490" y="1719"/>
                </a:lnTo>
                <a:lnTo>
                  <a:pt x="488" y="1708"/>
                </a:lnTo>
                <a:lnTo>
                  <a:pt x="488" y="1708"/>
                </a:lnTo>
                <a:lnTo>
                  <a:pt x="487" y="1699"/>
                </a:lnTo>
                <a:lnTo>
                  <a:pt x="486" y="1687"/>
                </a:lnTo>
                <a:lnTo>
                  <a:pt x="483" y="1672"/>
                </a:lnTo>
                <a:lnTo>
                  <a:pt x="483" y="1672"/>
                </a:lnTo>
                <a:lnTo>
                  <a:pt x="486" y="1672"/>
                </a:lnTo>
                <a:lnTo>
                  <a:pt x="490" y="1672"/>
                </a:lnTo>
                <a:lnTo>
                  <a:pt x="492" y="1671"/>
                </a:lnTo>
                <a:lnTo>
                  <a:pt x="495" y="1669"/>
                </a:lnTo>
                <a:lnTo>
                  <a:pt x="496" y="1664"/>
                </a:lnTo>
                <a:lnTo>
                  <a:pt x="497" y="1659"/>
                </a:lnTo>
                <a:lnTo>
                  <a:pt x="497" y="1659"/>
                </a:lnTo>
                <a:lnTo>
                  <a:pt x="498" y="1646"/>
                </a:lnTo>
                <a:lnTo>
                  <a:pt x="499" y="1639"/>
                </a:lnTo>
                <a:lnTo>
                  <a:pt x="501" y="1632"/>
                </a:lnTo>
                <a:lnTo>
                  <a:pt x="501" y="1632"/>
                </a:lnTo>
                <a:lnTo>
                  <a:pt x="506" y="1620"/>
                </a:lnTo>
                <a:lnTo>
                  <a:pt x="515" y="1592"/>
                </a:lnTo>
                <a:lnTo>
                  <a:pt x="515" y="1592"/>
                </a:lnTo>
                <a:lnTo>
                  <a:pt x="520" y="1577"/>
                </a:lnTo>
                <a:lnTo>
                  <a:pt x="526" y="1564"/>
                </a:lnTo>
                <a:lnTo>
                  <a:pt x="530" y="1552"/>
                </a:lnTo>
                <a:lnTo>
                  <a:pt x="533" y="1542"/>
                </a:lnTo>
                <a:lnTo>
                  <a:pt x="533" y="1542"/>
                </a:lnTo>
                <a:lnTo>
                  <a:pt x="538" y="1494"/>
                </a:lnTo>
                <a:lnTo>
                  <a:pt x="541" y="1468"/>
                </a:lnTo>
                <a:lnTo>
                  <a:pt x="542" y="1453"/>
                </a:lnTo>
                <a:lnTo>
                  <a:pt x="542" y="1453"/>
                </a:lnTo>
                <a:lnTo>
                  <a:pt x="542" y="1446"/>
                </a:lnTo>
                <a:lnTo>
                  <a:pt x="544" y="1432"/>
                </a:lnTo>
                <a:lnTo>
                  <a:pt x="549" y="1387"/>
                </a:lnTo>
                <a:lnTo>
                  <a:pt x="554" y="1342"/>
                </a:lnTo>
                <a:lnTo>
                  <a:pt x="555" y="1327"/>
                </a:lnTo>
                <a:lnTo>
                  <a:pt x="555" y="1319"/>
                </a:lnTo>
                <a:lnTo>
                  <a:pt x="555" y="1319"/>
                </a:lnTo>
                <a:lnTo>
                  <a:pt x="553" y="1311"/>
                </a:lnTo>
                <a:lnTo>
                  <a:pt x="553" y="1299"/>
                </a:lnTo>
                <a:lnTo>
                  <a:pt x="555" y="1283"/>
                </a:lnTo>
                <a:lnTo>
                  <a:pt x="560" y="1261"/>
                </a:lnTo>
                <a:lnTo>
                  <a:pt x="560" y="1261"/>
                </a:lnTo>
                <a:lnTo>
                  <a:pt x="564" y="1241"/>
                </a:lnTo>
                <a:lnTo>
                  <a:pt x="566" y="1226"/>
                </a:lnTo>
                <a:lnTo>
                  <a:pt x="566" y="1214"/>
                </a:lnTo>
                <a:lnTo>
                  <a:pt x="568" y="1203"/>
                </a:lnTo>
                <a:lnTo>
                  <a:pt x="568" y="1203"/>
                </a:lnTo>
                <a:lnTo>
                  <a:pt x="575" y="1169"/>
                </a:lnTo>
                <a:lnTo>
                  <a:pt x="586" y="1111"/>
                </a:lnTo>
                <a:lnTo>
                  <a:pt x="600" y="1033"/>
                </a:lnTo>
                <a:lnTo>
                  <a:pt x="627" y="975"/>
                </a:lnTo>
                <a:lnTo>
                  <a:pt x="636" y="640"/>
                </a:lnTo>
                <a:lnTo>
                  <a:pt x="636" y="640"/>
                </a:lnTo>
                <a:lnTo>
                  <a:pt x="674" y="652"/>
                </a:lnTo>
                <a:lnTo>
                  <a:pt x="702" y="660"/>
                </a:lnTo>
                <a:lnTo>
                  <a:pt x="713" y="662"/>
                </a:lnTo>
                <a:lnTo>
                  <a:pt x="721" y="662"/>
                </a:lnTo>
                <a:lnTo>
                  <a:pt x="721" y="662"/>
                </a:lnTo>
                <a:lnTo>
                  <a:pt x="723" y="661"/>
                </a:lnTo>
                <a:lnTo>
                  <a:pt x="725" y="659"/>
                </a:lnTo>
                <a:lnTo>
                  <a:pt x="731" y="651"/>
                </a:lnTo>
                <a:lnTo>
                  <a:pt x="735" y="642"/>
                </a:lnTo>
                <a:lnTo>
                  <a:pt x="740" y="631"/>
                </a:lnTo>
                <a:lnTo>
                  <a:pt x="745" y="611"/>
                </a:lnTo>
                <a:lnTo>
                  <a:pt x="747" y="600"/>
                </a:lnTo>
                <a:lnTo>
                  <a:pt x="747" y="600"/>
                </a:lnTo>
                <a:lnTo>
                  <a:pt x="754" y="556"/>
                </a:lnTo>
                <a:lnTo>
                  <a:pt x="761" y="515"/>
                </a:lnTo>
                <a:lnTo>
                  <a:pt x="761" y="515"/>
                </a:lnTo>
                <a:lnTo>
                  <a:pt x="773" y="508"/>
                </a:lnTo>
                <a:lnTo>
                  <a:pt x="781" y="502"/>
                </a:lnTo>
                <a:lnTo>
                  <a:pt x="783" y="499"/>
                </a:lnTo>
                <a:lnTo>
                  <a:pt x="783" y="497"/>
                </a:lnTo>
                <a:lnTo>
                  <a:pt x="783" y="497"/>
                </a:lnTo>
                <a:lnTo>
                  <a:pt x="781" y="488"/>
                </a:lnTo>
                <a:lnTo>
                  <a:pt x="779" y="474"/>
                </a:lnTo>
                <a:lnTo>
                  <a:pt x="775" y="460"/>
                </a:lnTo>
                <a:lnTo>
                  <a:pt x="773" y="455"/>
                </a:lnTo>
                <a:lnTo>
                  <a:pt x="770" y="452"/>
                </a:lnTo>
                <a:lnTo>
                  <a:pt x="770" y="452"/>
                </a:lnTo>
                <a:lnTo>
                  <a:pt x="768" y="450"/>
                </a:lnTo>
                <a:lnTo>
                  <a:pt x="765" y="445"/>
                </a:lnTo>
                <a:lnTo>
                  <a:pt x="759" y="432"/>
                </a:lnTo>
                <a:lnTo>
                  <a:pt x="742" y="388"/>
                </a:lnTo>
                <a:lnTo>
                  <a:pt x="732" y="365"/>
                </a:lnTo>
                <a:lnTo>
                  <a:pt x="722" y="340"/>
                </a:lnTo>
                <a:lnTo>
                  <a:pt x="712" y="320"/>
                </a:lnTo>
                <a:lnTo>
                  <a:pt x="703" y="305"/>
                </a:lnTo>
                <a:lnTo>
                  <a:pt x="703" y="305"/>
                </a:lnTo>
                <a:lnTo>
                  <a:pt x="698" y="299"/>
                </a:lnTo>
                <a:lnTo>
                  <a:pt x="693" y="293"/>
                </a:lnTo>
                <a:lnTo>
                  <a:pt x="680" y="283"/>
                </a:lnTo>
                <a:lnTo>
                  <a:pt x="668" y="274"/>
                </a:lnTo>
                <a:lnTo>
                  <a:pt x="656" y="268"/>
                </a:lnTo>
                <a:lnTo>
                  <a:pt x="645" y="262"/>
                </a:lnTo>
                <a:lnTo>
                  <a:pt x="636" y="259"/>
                </a:lnTo>
                <a:lnTo>
                  <a:pt x="627" y="255"/>
                </a:lnTo>
                <a:lnTo>
                  <a:pt x="555" y="251"/>
                </a:lnTo>
                <a:lnTo>
                  <a:pt x="555" y="251"/>
                </a:lnTo>
                <a:lnTo>
                  <a:pt x="562" y="239"/>
                </a:lnTo>
                <a:lnTo>
                  <a:pt x="568" y="224"/>
                </a:lnTo>
                <a:lnTo>
                  <a:pt x="576" y="207"/>
                </a:lnTo>
                <a:lnTo>
                  <a:pt x="584" y="186"/>
                </a:lnTo>
                <a:lnTo>
                  <a:pt x="592" y="164"/>
                </a:lnTo>
                <a:lnTo>
                  <a:pt x="598" y="140"/>
                </a:lnTo>
                <a:lnTo>
                  <a:pt x="599" y="128"/>
                </a:lnTo>
                <a:lnTo>
                  <a:pt x="600" y="117"/>
                </a:lnTo>
                <a:lnTo>
                  <a:pt x="600" y="117"/>
                </a:lnTo>
                <a:lnTo>
                  <a:pt x="600" y="106"/>
                </a:lnTo>
                <a:lnTo>
                  <a:pt x="599" y="95"/>
                </a:lnTo>
                <a:lnTo>
                  <a:pt x="596" y="85"/>
                </a:lnTo>
                <a:lnTo>
                  <a:pt x="593" y="73"/>
                </a:lnTo>
                <a:lnTo>
                  <a:pt x="590" y="64"/>
                </a:lnTo>
                <a:lnTo>
                  <a:pt x="584" y="54"/>
                </a:lnTo>
                <a:lnTo>
                  <a:pt x="579" y="47"/>
                </a:lnTo>
                <a:lnTo>
                  <a:pt x="573" y="38"/>
                </a:lnTo>
                <a:lnTo>
                  <a:pt x="566" y="31"/>
                </a:lnTo>
                <a:lnTo>
                  <a:pt x="560" y="24"/>
                </a:lnTo>
                <a:lnTo>
                  <a:pt x="552" y="17"/>
                </a:lnTo>
                <a:lnTo>
                  <a:pt x="544" y="13"/>
                </a:lnTo>
                <a:lnTo>
                  <a:pt x="535" y="9"/>
                </a:lnTo>
                <a:lnTo>
                  <a:pt x="527" y="5"/>
                </a:lnTo>
                <a:lnTo>
                  <a:pt x="519" y="2"/>
                </a:lnTo>
                <a:lnTo>
                  <a:pt x="510" y="1"/>
                </a:lnTo>
                <a:lnTo>
                  <a:pt x="510" y="1"/>
                </a:lnTo>
                <a:lnTo>
                  <a:pt x="503" y="0"/>
                </a:lnTo>
                <a:lnTo>
                  <a:pt x="494" y="0"/>
                </a:lnTo>
                <a:lnTo>
                  <a:pt x="486" y="1"/>
                </a:lnTo>
                <a:lnTo>
                  <a:pt x="478" y="3"/>
                </a:lnTo>
                <a:lnTo>
                  <a:pt x="470" y="5"/>
                </a:lnTo>
                <a:lnTo>
                  <a:pt x="462" y="7"/>
                </a:lnTo>
                <a:lnTo>
                  <a:pt x="448" y="15"/>
                </a:lnTo>
                <a:lnTo>
                  <a:pt x="434" y="25"/>
                </a:lnTo>
                <a:lnTo>
                  <a:pt x="421" y="38"/>
                </a:lnTo>
                <a:lnTo>
                  <a:pt x="410" y="52"/>
                </a:lnTo>
                <a:lnTo>
                  <a:pt x="399" y="68"/>
                </a:lnTo>
                <a:lnTo>
                  <a:pt x="399" y="68"/>
                </a:lnTo>
                <a:lnTo>
                  <a:pt x="394" y="77"/>
                </a:lnTo>
                <a:lnTo>
                  <a:pt x="391" y="86"/>
                </a:lnTo>
                <a:lnTo>
                  <a:pt x="390" y="96"/>
                </a:lnTo>
                <a:lnTo>
                  <a:pt x="388" y="106"/>
                </a:lnTo>
                <a:lnTo>
                  <a:pt x="388" y="116"/>
                </a:lnTo>
                <a:lnTo>
                  <a:pt x="390" y="126"/>
                </a:lnTo>
                <a:lnTo>
                  <a:pt x="393" y="145"/>
                </a:lnTo>
                <a:lnTo>
                  <a:pt x="397" y="162"/>
                </a:lnTo>
                <a:lnTo>
                  <a:pt x="402" y="176"/>
                </a:lnTo>
                <a:lnTo>
                  <a:pt x="407" y="188"/>
                </a:lnTo>
                <a:lnTo>
                  <a:pt x="416" y="211"/>
                </a:lnTo>
                <a:lnTo>
                  <a:pt x="416" y="229"/>
                </a:lnTo>
                <a:lnTo>
                  <a:pt x="407" y="229"/>
                </a:lnTo>
                <a:close/>
                <a:moveTo>
                  <a:pt x="533" y="541"/>
                </a:moveTo>
                <a:lnTo>
                  <a:pt x="524" y="550"/>
                </a:lnTo>
                <a:lnTo>
                  <a:pt x="443" y="537"/>
                </a:lnTo>
                <a:lnTo>
                  <a:pt x="443" y="537"/>
                </a:lnTo>
                <a:lnTo>
                  <a:pt x="432" y="522"/>
                </a:lnTo>
                <a:lnTo>
                  <a:pt x="424" y="510"/>
                </a:lnTo>
                <a:lnTo>
                  <a:pt x="421" y="505"/>
                </a:lnTo>
                <a:lnTo>
                  <a:pt x="421" y="501"/>
                </a:lnTo>
                <a:lnTo>
                  <a:pt x="421" y="501"/>
                </a:lnTo>
                <a:lnTo>
                  <a:pt x="422" y="500"/>
                </a:lnTo>
                <a:lnTo>
                  <a:pt x="426" y="499"/>
                </a:lnTo>
                <a:lnTo>
                  <a:pt x="439" y="498"/>
                </a:lnTo>
                <a:lnTo>
                  <a:pt x="475" y="498"/>
                </a:lnTo>
                <a:lnTo>
                  <a:pt x="511" y="500"/>
                </a:lnTo>
                <a:lnTo>
                  <a:pt x="528" y="501"/>
                </a:lnTo>
                <a:lnTo>
                  <a:pt x="533" y="54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/>
          <p:cNvSpPr>
            <a:spLocks noEditPoints="1"/>
          </p:cNvSpPr>
          <p:nvPr/>
        </p:nvSpPr>
        <p:spPr bwMode="auto">
          <a:xfrm>
            <a:off x="8512110" y="2847432"/>
            <a:ext cx="465918" cy="1566565"/>
          </a:xfrm>
          <a:custGeom>
            <a:avLst/>
            <a:gdLst>
              <a:gd name="T0" fmla="*/ 335 w 829"/>
              <a:gd name="T1" fmla="*/ 4 h 2784"/>
              <a:gd name="T2" fmla="*/ 243 w 829"/>
              <a:gd name="T3" fmla="*/ 59 h 2784"/>
              <a:gd name="T4" fmla="*/ 202 w 829"/>
              <a:gd name="T5" fmla="*/ 122 h 2784"/>
              <a:gd name="T6" fmla="*/ 180 w 829"/>
              <a:gd name="T7" fmla="*/ 231 h 2784"/>
              <a:gd name="T8" fmla="*/ 111 w 829"/>
              <a:gd name="T9" fmla="*/ 401 h 2784"/>
              <a:gd name="T10" fmla="*/ 39 w 829"/>
              <a:gd name="T11" fmla="*/ 502 h 2784"/>
              <a:gd name="T12" fmla="*/ 15 w 829"/>
              <a:gd name="T13" fmla="*/ 558 h 2784"/>
              <a:gd name="T14" fmla="*/ 0 w 829"/>
              <a:gd name="T15" fmla="*/ 763 h 2784"/>
              <a:gd name="T16" fmla="*/ 54 w 829"/>
              <a:gd name="T17" fmla="*/ 1128 h 2784"/>
              <a:gd name="T18" fmla="*/ 71 w 829"/>
              <a:gd name="T19" fmla="*/ 1183 h 2784"/>
              <a:gd name="T20" fmla="*/ 116 w 829"/>
              <a:gd name="T21" fmla="*/ 1493 h 2784"/>
              <a:gd name="T22" fmla="*/ 224 w 829"/>
              <a:gd name="T23" fmla="*/ 1829 h 2784"/>
              <a:gd name="T24" fmla="*/ 219 w 829"/>
              <a:gd name="T25" fmla="*/ 2065 h 2784"/>
              <a:gd name="T26" fmla="*/ 184 w 829"/>
              <a:gd name="T27" fmla="*/ 2171 h 2784"/>
              <a:gd name="T28" fmla="*/ 174 w 829"/>
              <a:gd name="T29" fmla="*/ 2340 h 2784"/>
              <a:gd name="T30" fmla="*/ 189 w 829"/>
              <a:gd name="T31" fmla="*/ 2447 h 2784"/>
              <a:gd name="T32" fmla="*/ 230 w 829"/>
              <a:gd name="T33" fmla="*/ 2679 h 2784"/>
              <a:gd name="T34" fmla="*/ 227 w 829"/>
              <a:gd name="T35" fmla="*/ 2749 h 2784"/>
              <a:gd name="T36" fmla="*/ 287 w 829"/>
              <a:gd name="T37" fmla="*/ 2765 h 2784"/>
              <a:gd name="T38" fmla="*/ 429 w 829"/>
              <a:gd name="T39" fmla="*/ 2755 h 2784"/>
              <a:gd name="T40" fmla="*/ 481 w 829"/>
              <a:gd name="T41" fmla="*/ 2782 h 2784"/>
              <a:gd name="T42" fmla="*/ 642 w 829"/>
              <a:gd name="T43" fmla="*/ 2767 h 2784"/>
              <a:gd name="T44" fmla="*/ 731 w 829"/>
              <a:gd name="T45" fmla="*/ 2731 h 2784"/>
              <a:gd name="T46" fmla="*/ 716 w 829"/>
              <a:gd name="T47" fmla="*/ 2702 h 2784"/>
              <a:gd name="T48" fmla="*/ 627 w 829"/>
              <a:gd name="T49" fmla="*/ 2687 h 2784"/>
              <a:gd name="T50" fmla="*/ 597 w 829"/>
              <a:gd name="T51" fmla="*/ 2583 h 2784"/>
              <a:gd name="T52" fmla="*/ 612 w 829"/>
              <a:gd name="T53" fmla="*/ 2395 h 2784"/>
              <a:gd name="T54" fmla="*/ 628 w 829"/>
              <a:gd name="T55" fmla="*/ 2181 h 2784"/>
              <a:gd name="T56" fmla="*/ 638 w 829"/>
              <a:gd name="T57" fmla="*/ 2075 h 2784"/>
              <a:gd name="T58" fmla="*/ 668 w 829"/>
              <a:gd name="T59" fmla="*/ 1894 h 2784"/>
              <a:gd name="T60" fmla="*/ 671 w 829"/>
              <a:gd name="T61" fmla="*/ 1696 h 2784"/>
              <a:gd name="T62" fmla="*/ 668 w 829"/>
              <a:gd name="T63" fmla="*/ 1357 h 2784"/>
              <a:gd name="T64" fmla="*/ 673 w 829"/>
              <a:gd name="T65" fmla="*/ 1317 h 2784"/>
              <a:gd name="T66" fmla="*/ 652 w 829"/>
              <a:gd name="T67" fmla="*/ 1105 h 2784"/>
              <a:gd name="T68" fmla="*/ 676 w 829"/>
              <a:gd name="T69" fmla="*/ 1068 h 2784"/>
              <a:gd name="T70" fmla="*/ 741 w 829"/>
              <a:gd name="T71" fmla="*/ 1037 h 2784"/>
              <a:gd name="T72" fmla="*/ 781 w 829"/>
              <a:gd name="T73" fmla="*/ 919 h 2784"/>
              <a:gd name="T74" fmla="*/ 779 w 829"/>
              <a:gd name="T75" fmla="*/ 759 h 2784"/>
              <a:gd name="T76" fmla="*/ 821 w 829"/>
              <a:gd name="T77" fmla="*/ 577 h 2784"/>
              <a:gd name="T78" fmla="*/ 754 w 829"/>
              <a:gd name="T79" fmla="*/ 557 h 2784"/>
              <a:gd name="T80" fmla="*/ 668 w 829"/>
              <a:gd name="T81" fmla="*/ 622 h 2784"/>
              <a:gd name="T82" fmla="*/ 645 w 829"/>
              <a:gd name="T83" fmla="*/ 633 h 2784"/>
              <a:gd name="T84" fmla="*/ 587 w 829"/>
              <a:gd name="T85" fmla="*/ 668 h 2784"/>
              <a:gd name="T86" fmla="*/ 421 w 829"/>
              <a:gd name="T87" fmla="*/ 497 h 2784"/>
              <a:gd name="T88" fmla="*/ 393 w 829"/>
              <a:gd name="T89" fmla="*/ 445 h 2784"/>
              <a:gd name="T90" fmla="*/ 466 w 829"/>
              <a:gd name="T91" fmla="*/ 402 h 2784"/>
              <a:gd name="T92" fmla="*/ 529 w 829"/>
              <a:gd name="T93" fmla="*/ 289 h 2784"/>
              <a:gd name="T94" fmla="*/ 520 w 829"/>
              <a:gd name="T95" fmla="*/ 230 h 2784"/>
              <a:gd name="T96" fmla="*/ 530 w 829"/>
              <a:gd name="T97" fmla="*/ 125 h 2784"/>
              <a:gd name="T98" fmla="*/ 520 w 829"/>
              <a:gd name="T99" fmla="*/ 75 h 2784"/>
              <a:gd name="T100" fmla="*/ 527 w 829"/>
              <a:gd name="T101" fmla="*/ 69 h 2784"/>
              <a:gd name="T102" fmla="*/ 457 w 829"/>
              <a:gd name="T103" fmla="*/ 7 h 2784"/>
              <a:gd name="T104" fmla="*/ 426 w 829"/>
              <a:gd name="T105" fmla="*/ 0 h 2784"/>
              <a:gd name="T106" fmla="*/ 406 w 829"/>
              <a:gd name="T107" fmla="*/ 2143 h 2784"/>
              <a:gd name="T108" fmla="*/ 406 w 829"/>
              <a:gd name="T109" fmla="*/ 2297 h 2784"/>
              <a:gd name="T110" fmla="*/ 421 w 829"/>
              <a:gd name="T111" fmla="*/ 2367 h 2784"/>
              <a:gd name="T112" fmla="*/ 457 w 829"/>
              <a:gd name="T113" fmla="*/ 2511 h 2784"/>
              <a:gd name="T114" fmla="*/ 471 w 829"/>
              <a:gd name="T115" fmla="*/ 2641 h 2784"/>
              <a:gd name="T116" fmla="*/ 462 w 829"/>
              <a:gd name="T117" fmla="*/ 2687 h 2784"/>
              <a:gd name="T118" fmla="*/ 350 w 829"/>
              <a:gd name="T119" fmla="*/ 2634 h 2784"/>
              <a:gd name="T120" fmla="*/ 336 w 829"/>
              <a:gd name="T121" fmla="*/ 2530 h 2784"/>
              <a:gd name="T122" fmla="*/ 350 w 829"/>
              <a:gd name="T123" fmla="*/ 2324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9" h="2784">
                <a:moveTo>
                  <a:pt x="426" y="0"/>
                </a:moveTo>
                <a:lnTo>
                  <a:pt x="426" y="0"/>
                </a:lnTo>
                <a:lnTo>
                  <a:pt x="411" y="0"/>
                </a:lnTo>
                <a:lnTo>
                  <a:pt x="376" y="0"/>
                </a:lnTo>
                <a:lnTo>
                  <a:pt x="355" y="2"/>
                </a:lnTo>
                <a:lnTo>
                  <a:pt x="335" y="4"/>
                </a:lnTo>
                <a:lnTo>
                  <a:pt x="318" y="7"/>
                </a:lnTo>
                <a:lnTo>
                  <a:pt x="305" y="14"/>
                </a:lnTo>
                <a:lnTo>
                  <a:pt x="305" y="14"/>
                </a:lnTo>
                <a:lnTo>
                  <a:pt x="282" y="29"/>
                </a:lnTo>
                <a:lnTo>
                  <a:pt x="255" y="47"/>
                </a:lnTo>
                <a:lnTo>
                  <a:pt x="243" y="59"/>
                </a:lnTo>
                <a:lnTo>
                  <a:pt x="230" y="70"/>
                </a:lnTo>
                <a:lnTo>
                  <a:pt x="220" y="82"/>
                </a:lnTo>
                <a:lnTo>
                  <a:pt x="212" y="93"/>
                </a:lnTo>
                <a:lnTo>
                  <a:pt x="212" y="93"/>
                </a:lnTo>
                <a:lnTo>
                  <a:pt x="205" y="107"/>
                </a:lnTo>
                <a:lnTo>
                  <a:pt x="202" y="122"/>
                </a:lnTo>
                <a:lnTo>
                  <a:pt x="199" y="137"/>
                </a:lnTo>
                <a:lnTo>
                  <a:pt x="195" y="153"/>
                </a:lnTo>
                <a:lnTo>
                  <a:pt x="190" y="191"/>
                </a:lnTo>
                <a:lnTo>
                  <a:pt x="185" y="211"/>
                </a:lnTo>
                <a:lnTo>
                  <a:pt x="180" y="231"/>
                </a:lnTo>
                <a:lnTo>
                  <a:pt x="180" y="231"/>
                </a:lnTo>
                <a:lnTo>
                  <a:pt x="147" y="329"/>
                </a:lnTo>
                <a:lnTo>
                  <a:pt x="137" y="352"/>
                </a:lnTo>
                <a:lnTo>
                  <a:pt x="129" y="372"/>
                </a:lnTo>
                <a:lnTo>
                  <a:pt x="121" y="389"/>
                </a:lnTo>
                <a:lnTo>
                  <a:pt x="111" y="401"/>
                </a:lnTo>
                <a:lnTo>
                  <a:pt x="111" y="401"/>
                </a:lnTo>
                <a:lnTo>
                  <a:pt x="91" y="424"/>
                </a:lnTo>
                <a:lnTo>
                  <a:pt x="69" y="452"/>
                </a:lnTo>
                <a:lnTo>
                  <a:pt x="51" y="477"/>
                </a:lnTo>
                <a:lnTo>
                  <a:pt x="43" y="490"/>
                </a:lnTo>
                <a:lnTo>
                  <a:pt x="43" y="490"/>
                </a:lnTo>
                <a:lnTo>
                  <a:pt x="39" y="502"/>
                </a:lnTo>
                <a:lnTo>
                  <a:pt x="34" y="520"/>
                </a:lnTo>
                <a:lnTo>
                  <a:pt x="31" y="530"/>
                </a:lnTo>
                <a:lnTo>
                  <a:pt x="26" y="540"/>
                </a:lnTo>
                <a:lnTo>
                  <a:pt x="21" y="550"/>
                </a:lnTo>
                <a:lnTo>
                  <a:pt x="15" y="558"/>
                </a:lnTo>
                <a:lnTo>
                  <a:pt x="15" y="558"/>
                </a:lnTo>
                <a:lnTo>
                  <a:pt x="11" y="565"/>
                </a:lnTo>
                <a:lnTo>
                  <a:pt x="8" y="577"/>
                </a:lnTo>
                <a:lnTo>
                  <a:pt x="3" y="612"/>
                </a:lnTo>
                <a:lnTo>
                  <a:pt x="1" y="658"/>
                </a:lnTo>
                <a:lnTo>
                  <a:pt x="0" y="710"/>
                </a:lnTo>
                <a:lnTo>
                  <a:pt x="0" y="763"/>
                </a:lnTo>
                <a:lnTo>
                  <a:pt x="1" y="812"/>
                </a:lnTo>
                <a:lnTo>
                  <a:pt x="3" y="852"/>
                </a:lnTo>
                <a:lnTo>
                  <a:pt x="6" y="879"/>
                </a:lnTo>
                <a:lnTo>
                  <a:pt x="6" y="879"/>
                </a:lnTo>
                <a:lnTo>
                  <a:pt x="36" y="1040"/>
                </a:lnTo>
                <a:lnTo>
                  <a:pt x="54" y="1128"/>
                </a:lnTo>
                <a:lnTo>
                  <a:pt x="63" y="1158"/>
                </a:lnTo>
                <a:lnTo>
                  <a:pt x="64" y="1166"/>
                </a:lnTo>
                <a:lnTo>
                  <a:pt x="66" y="1170"/>
                </a:lnTo>
                <a:lnTo>
                  <a:pt x="66" y="1170"/>
                </a:lnTo>
                <a:lnTo>
                  <a:pt x="69" y="1175"/>
                </a:lnTo>
                <a:lnTo>
                  <a:pt x="71" y="1183"/>
                </a:lnTo>
                <a:lnTo>
                  <a:pt x="78" y="1218"/>
                </a:lnTo>
                <a:lnTo>
                  <a:pt x="94" y="1321"/>
                </a:lnTo>
                <a:lnTo>
                  <a:pt x="109" y="1430"/>
                </a:lnTo>
                <a:lnTo>
                  <a:pt x="114" y="1470"/>
                </a:lnTo>
                <a:lnTo>
                  <a:pt x="116" y="1493"/>
                </a:lnTo>
                <a:lnTo>
                  <a:pt x="116" y="1493"/>
                </a:lnTo>
                <a:lnTo>
                  <a:pt x="117" y="1543"/>
                </a:lnTo>
                <a:lnTo>
                  <a:pt x="119" y="1570"/>
                </a:lnTo>
                <a:lnTo>
                  <a:pt x="204" y="1575"/>
                </a:lnTo>
                <a:lnTo>
                  <a:pt x="204" y="1575"/>
                </a:lnTo>
                <a:lnTo>
                  <a:pt x="224" y="1829"/>
                </a:lnTo>
                <a:lnTo>
                  <a:pt x="224" y="1829"/>
                </a:lnTo>
                <a:lnTo>
                  <a:pt x="225" y="1867"/>
                </a:lnTo>
                <a:lnTo>
                  <a:pt x="225" y="1945"/>
                </a:lnTo>
                <a:lnTo>
                  <a:pt x="224" y="1987"/>
                </a:lnTo>
                <a:lnTo>
                  <a:pt x="222" y="2025"/>
                </a:lnTo>
                <a:lnTo>
                  <a:pt x="220" y="2055"/>
                </a:lnTo>
                <a:lnTo>
                  <a:pt x="219" y="2065"/>
                </a:lnTo>
                <a:lnTo>
                  <a:pt x="215" y="2071"/>
                </a:lnTo>
                <a:lnTo>
                  <a:pt x="215" y="2071"/>
                </a:lnTo>
                <a:lnTo>
                  <a:pt x="205" y="2096"/>
                </a:lnTo>
                <a:lnTo>
                  <a:pt x="195" y="2126"/>
                </a:lnTo>
                <a:lnTo>
                  <a:pt x="187" y="2158"/>
                </a:lnTo>
                <a:lnTo>
                  <a:pt x="184" y="2171"/>
                </a:lnTo>
                <a:lnTo>
                  <a:pt x="184" y="2181"/>
                </a:lnTo>
                <a:lnTo>
                  <a:pt x="184" y="2181"/>
                </a:lnTo>
                <a:lnTo>
                  <a:pt x="184" y="2214"/>
                </a:lnTo>
                <a:lnTo>
                  <a:pt x="180" y="2267"/>
                </a:lnTo>
                <a:lnTo>
                  <a:pt x="177" y="2319"/>
                </a:lnTo>
                <a:lnTo>
                  <a:pt x="174" y="2340"/>
                </a:lnTo>
                <a:lnTo>
                  <a:pt x="172" y="2355"/>
                </a:lnTo>
                <a:lnTo>
                  <a:pt x="172" y="2355"/>
                </a:lnTo>
                <a:lnTo>
                  <a:pt x="170" y="2362"/>
                </a:lnTo>
                <a:lnTo>
                  <a:pt x="172" y="2374"/>
                </a:lnTo>
                <a:lnTo>
                  <a:pt x="179" y="2407"/>
                </a:lnTo>
                <a:lnTo>
                  <a:pt x="189" y="2447"/>
                </a:lnTo>
                <a:lnTo>
                  <a:pt x="200" y="2493"/>
                </a:lnTo>
                <a:lnTo>
                  <a:pt x="225" y="2576"/>
                </a:lnTo>
                <a:lnTo>
                  <a:pt x="234" y="2604"/>
                </a:lnTo>
                <a:lnTo>
                  <a:pt x="237" y="2618"/>
                </a:lnTo>
                <a:lnTo>
                  <a:pt x="237" y="2618"/>
                </a:lnTo>
                <a:lnTo>
                  <a:pt x="230" y="2679"/>
                </a:lnTo>
                <a:lnTo>
                  <a:pt x="224" y="2731"/>
                </a:lnTo>
                <a:lnTo>
                  <a:pt x="224" y="2731"/>
                </a:lnTo>
                <a:lnTo>
                  <a:pt x="224" y="2734"/>
                </a:lnTo>
                <a:lnTo>
                  <a:pt x="224" y="2741"/>
                </a:lnTo>
                <a:lnTo>
                  <a:pt x="225" y="2744"/>
                </a:lnTo>
                <a:lnTo>
                  <a:pt x="227" y="2749"/>
                </a:lnTo>
                <a:lnTo>
                  <a:pt x="230" y="2752"/>
                </a:lnTo>
                <a:lnTo>
                  <a:pt x="237" y="2755"/>
                </a:lnTo>
                <a:lnTo>
                  <a:pt x="237" y="2755"/>
                </a:lnTo>
                <a:lnTo>
                  <a:pt x="250" y="2760"/>
                </a:lnTo>
                <a:lnTo>
                  <a:pt x="267" y="2764"/>
                </a:lnTo>
                <a:lnTo>
                  <a:pt x="287" y="2765"/>
                </a:lnTo>
                <a:lnTo>
                  <a:pt x="305" y="2764"/>
                </a:lnTo>
                <a:lnTo>
                  <a:pt x="305" y="2764"/>
                </a:lnTo>
                <a:lnTo>
                  <a:pt x="335" y="2760"/>
                </a:lnTo>
                <a:lnTo>
                  <a:pt x="376" y="2757"/>
                </a:lnTo>
                <a:lnTo>
                  <a:pt x="429" y="2755"/>
                </a:lnTo>
                <a:lnTo>
                  <a:pt x="429" y="2755"/>
                </a:lnTo>
                <a:lnTo>
                  <a:pt x="433" y="2760"/>
                </a:lnTo>
                <a:lnTo>
                  <a:pt x="436" y="2764"/>
                </a:lnTo>
                <a:lnTo>
                  <a:pt x="443" y="2769"/>
                </a:lnTo>
                <a:lnTo>
                  <a:pt x="451" y="2775"/>
                </a:lnTo>
                <a:lnTo>
                  <a:pt x="464" y="2779"/>
                </a:lnTo>
                <a:lnTo>
                  <a:pt x="481" y="2782"/>
                </a:lnTo>
                <a:lnTo>
                  <a:pt x="502" y="2784"/>
                </a:lnTo>
                <a:lnTo>
                  <a:pt x="502" y="2784"/>
                </a:lnTo>
                <a:lnTo>
                  <a:pt x="530" y="2782"/>
                </a:lnTo>
                <a:lnTo>
                  <a:pt x="565" y="2779"/>
                </a:lnTo>
                <a:lnTo>
                  <a:pt x="603" y="2774"/>
                </a:lnTo>
                <a:lnTo>
                  <a:pt x="642" y="2767"/>
                </a:lnTo>
                <a:lnTo>
                  <a:pt x="676" y="2759"/>
                </a:lnTo>
                <a:lnTo>
                  <a:pt x="691" y="2754"/>
                </a:lnTo>
                <a:lnTo>
                  <a:pt x="705" y="2747"/>
                </a:lnTo>
                <a:lnTo>
                  <a:pt x="716" y="2742"/>
                </a:lnTo>
                <a:lnTo>
                  <a:pt x="724" y="2736"/>
                </a:lnTo>
                <a:lnTo>
                  <a:pt x="731" y="2731"/>
                </a:lnTo>
                <a:lnTo>
                  <a:pt x="733" y="2722"/>
                </a:lnTo>
                <a:lnTo>
                  <a:pt x="733" y="2722"/>
                </a:lnTo>
                <a:lnTo>
                  <a:pt x="731" y="2717"/>
                </a:lnTo>
                <a:lnTo>
                  <a:pt x="728" y="2711"/>
                </a:lnTo>
                <a:lnTo>
                  <a:pt x="723" y="2707"/>
                </a:lnTo>
                <a:lnTo>
                  <a:pt x="716" y="2702"/>
                </a:lnTo>
                <a:lnTo>
                  <a:pt x="701" y="2697"/>
                </a:lnTo>
                <a:lnTo>
                  <a:pt x="683" y="2694"/>
                </a:lnTo>
                <a:lnTo>
                  <a:pt x="647" y="2691"/>
                </a:lnTo>
                <a:lnTo>
                  <a:pt x="635" y="2689"/>
                </a:lnTo>
                <a:lnTo>
                  <a:pt x="627" y="2687"/>
                </a:lnTo>
                <a:lnTo>
                  <a:pt x="627" y="2687"/>
                </a:lnTo>
                <a:lnTo>
                  <a:pt x="610" y="2669"/>
                </a:lnTo>
                <a:lnTo>
                  <a:pt x="602" y="2659"/>
                </a:lnTo>
                <a:lnTo>
                  <a:pt x="600" y="2654"/>
                </a:lnTo>
                <a:lnTo>
                  <a:pt x="598" y="2651"/>
                </a:lnTo>
                <a:lnTo>
                  <a:pt x="598" y="2651"/>
                </a:lnTo>
                <a:lnTo>
                  <a:pt x="597" y="2583"/>
                </a:lnTo>
                <a:lnTo>
                  <a:pt x="595" y="2533"/>
                </a:lnTo>
                <a:lnTo>
                  <a:pt x="597" y="2510"/>
                </a:lnTo>
                <a:lnTo>
                  <a:pt x="598" y="2493"/>
                </a:lnTo>
                <a:lnTo>
                  <a:pt x="598" y="2493"/>
                </a:lnTo>
                <a:lnTo>
                  <a:pt x="605" y="2450"/>
                </a:lnTo>
                <a:lnTo>
                  <a:pt x="612" y="2395"/>
                </a:lnTo>
                <a:lnTo>
                  <a:pt x="620" y="2327"/>
                </a:lnTo>
                <a:lnTo>
                  <a:pt x="620" y="2193"/>
                </a:lnTo>
                <a:lnTo>
                  <a:pt x="620" y="2193"/>
                </a:lnTo>
                <a:lnTo>
                  <a:pt x="622" y="2193"/>
                </a:lnTo>
                <a:lnTo>
                  <a:pt x="627" y="2188"/>
                </a:lnTo>
                <a:lnTo>
                  <a:pt x="628" y="2181"/>
                </a:lnTo>
                <a:lnTo>
                  <a:pt x="632" y="2173"/>
                </a:lnTo>
                <a:lnTo>
                  <a:pt x="633" y="2161"/>
                </a:lnTo>
                <a:lnTo>
                  <a:pt x="635" y="2144"/>
                </a:lnTo>
                <a:lnTo>
                  <a:pt x="635" y="2144"/>
                </a:lnTo>
                <a:lnTo>
                  <a:pt x="638" y="2108"/>
                </a:lnTo>
                <a:lnTo>
                  <a:pt x="638" y="2075"/>
                </a:lnTo>
                <a:lnTo>
                  <a:pt x="640" y="2028"/>
                </a:lnTo>
                <a:lnTo>
                  <a:pt x="640" y="2028"/>
                </a:lnTo>
                <a:lnTo>
                  <a:pt x="643" y="2005"/>
                </a:lnTo>
                <a:lnTo>
                  <a:pt x="652" y="1967"/>
                </a:lnTo>
                <a:lnTo>
                  <a:pt x="661" y="1927"/>
                </a:lnTo>
                <a:lnTo>
                  <a:pt x="668" y="1894"/>
                </a:lnTo>
                <a:lnTo>
                  <a:pt x="668" y="1894"/>
                </a:lnTo>
                <a:lnTo>
                  <a:pt x="670" y="1855"/>
                </a:lnTo>
                <a:lnTo>
                  <a:pt x="673" y="1801"/>
                </a:lnTo>
                <a:lnTo>
                  <a:pt x="673" y="1742"/>
                </a:lnTo>
                <a:lnTo>
                  <a:pt x="671" y="1696"/>
                </a:lnTo>
                <a:lnTo>
                  <a:pt x="671" y="1696"/>
                </a:lnTo>
                <a:lnTo>
                  <a:pt x="670" y="1649"/>
                </a:lnTo>
                <a:lnTo>
                  <a:pt x="670" y="1590"/>
                </a:lnTo>
                <a:lnTo>
                  <a:pt x="671" y="1497"/>
                </a:lnTo>
                <a:lnTo>
                  <a:pt x="671" y="1397"/>
                </a:lnTo>
                <a:lnTo>
                  <a:pt x="671" y="1397"/>
                </a:lnTo>
                <a:lnTo>
                  <a:pt x="668" y="1357"/>
                </a:lnTo>
                <a:lnTo>
                  <a:pt x="668" y="1332"/>
                </a:lnTo>
                <a:lnTo>
                  <a:pt x="670" y="1322"/>
                </a:lnTo>
                <a:lnTo>
                  <a:pt x="670" y="1321"/>
                </a:lnTo>
                <a:lnTo>
                  <a:pt x="671" y="1319"/>
                </a:lnTo>
                <a:lnTo>
                  <a:pt x="671" y="1319"/>
                </a:lnTo>
                <a:lnTo>
                  <a:pt x="673" y="1317"/>
                </a:lnTo>
                <a:lnTo>
                  <a:pt x="673" y="1311"/>
                </a:lnTo>
                <a:lnTo>
                  <a:pt x="671" y="1289"/>
                </a:lnTo>
                <a:lnTo>
                  <a:pt x="665" y="1219"/>
                </a:lnTo>
                <a:lnTo>
                  <a:pt x="656" y="1148"/>
                </a:lnTo>
                <a:lnTo>
                  <a:pt x="652" y="1105"/>
                </a:lnTo>
                <a:lnTo>
                  <a:pt x="652" y="1105"/>
                </a:lnTo>
                <a:lnTo>
                  <a:pt x="652" y="1091"/>
                </a:lnTo>
                <a:lnTo>
                  <a:pt x="653" y="1080"/>
                </a:lnTo>
                <a:lnTo>
                  <a:pt x="655" y="1068"/>
                </a:lnTo>
                <a:lnTo>
                  <a:pt x="655" y="1068"/>
                </a:lnTo>
                <a:lnTo>
                  <a:pt x="665" y="1068"/>
                </a:lnTo>
                <a:lnTo>
                  <a:pt x="676" y="1068"/>
                </a:lnTo>
                <a:lnTo>
                  <a:pt x="690" y="1067"/>
                </a:lnTo>
                <a:lnTo>
                  <a:pt x="703" y="1063"/>
                </a:lnTo>
                <a:lnTo>
                  <a:pt x="716" y="1057"/>
                </a:lnTo>
                <a:lnTo>
                  <a:pt x="729" y="1048"/>
                </a:lnTo>
                <a:lnTo>
                  <a:pt x="736" y="1043"/>
                </a:lnTo>
                <a:lnTo>
                  <a:pt x="741" y="1037"/>
                </a:lnTo>
                <a:lnTo>
                  <a:pt x="741" y="1037"/>
                </a:lnTo>
                <a:lnTo>
                  <a:pt x="749" y="1020"/>
                </a:lnTo>
                <a:lnTo>
                  <a:pt x="758" y="1000"/>
                </a:lnTo>
                <a:lnTo>
                  <a:pt x="764" y="979"/>
                </a:lnTo>
                <a:lnTo>
                  <a:pt x="771" y="955"/>
                </a:lnTo>
                <a:lnTo>
                  <a:pt x="781" y="919"/>
                </a:lnTo>
                <a:lnTo>
                  <a:pt x="784" y="902"/>
                </a:lnTo>
                <a:lnTo>
                  <a:pt x="766" y="846"/>
                </a:lnTo>
                <a:lnTo>
                  <a:pt x="766" y="846"/>
                </a:lnTo>
                <a:lnTo>
                  <a:pt x="773" y="806"/>
                </a:lnTo>
                <a:lnTo>
                  <a:pt x="778" y="778"/>
                </a:lnTo>
                <a:lnTo>
                  <a:pt x="779" y="759"/>
                </a:lnTo>
                <a:lnTo>
                  <a:pt x="779" y="759"/>
                </a:lnTo>
                <a:lnTo>
                  <a:pt x="778" y="719"/>
                </a:lnTo>
                <a:lnTo>
                  <a:pt x="779" y="688"/>
                </a:lnTo>
                <a:lnTo>
                  <a:pt x="779" y="646"/>
                </a:lnTo>
                <a:lnTo>
                  <a:pt x="829" y="593"/>
                </a:lnTo>
                <a:lnTo>
                  <a:pt x="821" y="577"/>
                </a:lnTo>
                <a:lnTo>
                  <a:pt x="821" y="577"/>
                </a:lnTo>
                <a:lnTo>
                  <a:pt x="794" y="567"/>
                </a:lnTo>
                <a:lnTo>
                  <a:pt x="773" y="558"/>
                </a:lnTo>
                <a:lnTo>
                  <a:pt x="761" y="555"/>
                </a:lnTo>
                <a:lnTo>
                  <a:pt x="761" y="555"/>
                </a:lnTo>
                <a:lnTo>
                  <a:pt x="754" y="557"/>
                </a:lnTo>
                <a:lnTo>
                  <a:pt x="748" y="558"/>
                </a:lnTo>
                <a:lnTo>
                  <a:pt x="741" y="563"/>
                </a:lnTo>
                <a:lnTo>
                  <a:pt x="681" y="627"/>
                </a:lnTo>
                <a:lnTo>
                  <a:pt x="681" y="627"/>
                </a:lnTo>
                <a:lnTo>
                  <a:pt x="675" y="623"/>
                </a:lnTo>
                <a:lnTo>
                  <a:pt x="668" y="622"/>
                </a:lnTo>
                <a:lnTo>
                  <a:pt x="663" y="622"/>
                </a:lnTo>
                <a:lnTo>
                  <a:pt x="663" y="622"/>
                </a:lnTo>
                <a:lnTo>
                  <a:pt x="653" y="627"/>
                </a:lnTo>
                <a:lnTo>
                  <a:pt x="648" y="631"/>
                </a:lnTo>
                <a:lnTo>
                  <a:pt x="645" y="633"/>
                </a:lnTo>
                <a:lnTo>
                  <a:pt x="645" y="633"/>
                </a:lnTo>
                <a:lnTo>
                  <a:pt x="642" y="638"/>
                </a:lnTo>
                <a:lnTo>
                  <a:pt x="632" y="645"/>
                </a:lnTo>
                <a:lnTo>
                  <a:pt x="617" y="651"/>
                </a:lnTo>
                <a:lnTo>
                  <a:pt x="617" y="651"/>
                </a:lnTo>
                <a:lnTo>
                  <a:pt x="598" y="661"/>
                </a:lnTo>
                <a:lnTo>
                  <a:pt x="587" y="668"/>
                </a:lnTo>
                <a:lnTo>
                  <a:pt x="580" y="673"/>
                </a:lnTo>
                <a:lnTo>
                  <a:pt x="580" y="673"/>
                </a:lnTo>
                <a:lnTo>
                  <a:pt x="530" y="573"/>
                </a:lnTo>
                <a:lnTo>
                  <a:pt x="530" y="573"/>
                </a:lnTo>
                <a:lnTo>
                  <a:pt x="491" y="494"/>
                </a:lnTo>
                <a:lnTo>
                  <a:pt x="421" y="497"/>
                </a:lnTo>
                <a:lnTo>
                  <a:pt x="421" y="497"/>
                </a:lnTo>
                <a:lnTo>
                  <a:pt x="408" y="474"/>
                </a:lnTo>
                <a:lnTo>
                  <a:pt x="391" y="447"/>
                </a:lnTo>
                <a:lnTo>
                  <a:pt x="391" y="447"/>
                </a:lnTo>
                <a:lnTo>
                  <a:pt x="391" y="447"/>
                </a:lnTo>
                <a:lnTo>
                  <a:pt x="393" y="445"/>
                </a:lnTo>
                <a:lnTo>
                  <a:pt x="399" y="441"/>
                </a:lnTo>
                <a:lnTo>
                  <a:pt x="419" y="431"/>
                </a:lnTo>
                <a:lnTo>
                  <a:pt x="443" y="422"/>
                </a:lnTo>
                <a:lnTo>
                  <a:pt x="456" y="416"/>
                </a:lnTo>
                <a:lnTo>
                  <a:pt x="456" y="416"/>
                </a:lnTo>
                <a:lnTo>
                  <a:pt x="466" y="402"/>
                </a:lnTo>
                <a:lnTo>
                  <a:pt x="481" y="379"/>
                </a:lnTo>
                <a:lnTo>
                  <a:pt x="502" y="343"/>
                </a:lnTo>
                <a:lnTo>
                  <a:pt x="502" y="343"/>
                </a:lnTo>
                <a:lnTo>
                  <a:pt x="519" y="314"/>
                </a:lnTo>
                <a:lnTo>
                  <a:pt x="527" y="296"/>
                </a:lnTo>
                <a:lnTo>
                  <a:pt x="529" y="289"/>
                </a:lnTo>
                <a:lnTo>
                  <a:pt x="529" y="286"/>
                </a:lnTo>
                <a:lnTo>
                  <a:pt x="529" y="286"/>
                </a:lnTo>
                <a:lnTo>
                  <a:pt x="525" y="274"/>
                </a:lnTo>
                <a:lnTo>
                  <a:pt x="524" y="256"/>
                </a:lnTo>
                <a:lnTo>
                  <a:pt x="520" y="230"/>
                </a:lnTo>
                <a:lnTo>
                  <a:pt x="520" y="230"/>
                </a:lnTo>
                <a:lnTo>
                  <a:pt x="530" y="220"/>
                </a:lnTo>
                <a:lnTo>
                  <a:pt x="537" y="211"/>
                </a:lnTo>
                <a:lnTo>
                  <a:pt x="540" y="206"/>
                </a:lnTo>
                <a:lnTo>
                  <a:pt x="540" y="203"/>
                </a:lnTo>
                <a:lnTo>
                  <a:pt x="540" y="203"/>
                </a:lnTo>
                <a:lnTo>
                  <a:pt x="530" y="125"/>
                </a:lnTo>
                <a:lnTo>
                  <a:pt x="530" y="125"/>
                </a:lnTo>
                <a:lnTo>
                  <a:pt x="527" y="110"/>
                </a:lnTo>
                <a:lnTo>
                  <a:pt x="522" y="92"/>
                </a:lnTo>
                <a:lnTo>
                  <a:pt x="519" y="78"/>
                </a:lnTo>
                <a:lnTo>
                  <a:pt x="519" y="75"/>
                </a:lnTo>
                <a:lnTo>
                  <a:pt x="520" y="75"/>
                </a:lnTo>
                <a:lnTo>
                  <a:pt x="520" y="75"/>
                </a:lnTo>
                <a:lnTo>
                  <a:pt x="524" y="77"/>
                </a:lnTo>
                <a:lnTo>
                  <a:pt x="525" y="77"/>
                </a:lnTo>
                <a:lnTo>
                  <a:pt x="527" y="75"/>
                </a:lnTo>
                <a:lnTo>
                  <a:pt x="529" y="73"/>
                </a:lnTo>
                <a:lnTo>
                  <a:pt x="527" y="69"/>
                </a:lnTo>
                <a:lnTo>
                  <a:pt x="525" y="64"/>
                </a:lnTo>
                <a:lnTo>
                  <a:pt x="520" y="59"/>
                </a:lnTo>
                <a:lnTo>
                  <a:pt x="512" y="52"/>
                </a:lnTo>
                <a:lnTo>
                  <a:pt x="512" y="52"/>
                </a:lnTo>
                <a:lnTo>
                  <a:pt x="457" y="7"/>
                </a:lnTo>
                <a:lnTo>
                  <a:pt x="457" y="7"/>
                </a:lnTo>
                <a:lnTo>
                  <a:pt x="452" y="7"/>
                </a:lnTo>
                <a:lnTo>
                  <a:pt x="449" y="7"/>
                </a:lnTo>
                <a:lnTo>
                  <a:pt x="444" y="5"/>
                </a:lnTo>
                <a:lnTo>
                  <a:pt x="444" y="5"/>
                </a:lnTo>
                <a:lnTo>
                  <a:pt x="433" y="2"/>
                </a:lnTo>
                <a:lnTo>
                  <a:pt x="426" y="0"/>
                </a:lnTo>
                <a:lnTo>
                  <a:pt x="426" y="0"/>
                </a:lnTo>
                <a:close/>
                <a:moveTo>
                  <a:pt x="399" y="2093"/>
                </a:moveTo>
                <a:lnTo>
                  <a:pt x="399" y="2093"/>
                </a:lnTo>
                <a:lnTo>
                  <a:pt x="401" y="2113"/>
                </a:lnTo>
                <a:lnTo>
                  <a:pt x="406" y="2143"/>
                </a:lnTo>
                <a:lnTo>
                  <a:pt x="406" y="2143"/>
                </a:lnTo>
                <a:lnTo>
                  <a:pt x="406" y="2154"/>
                </a:lnTo>
                <a:lnTo>
                  <a:pt x="406" y="2173"/>
                </a:lnTo>
                <a:lnTo>
                  <a:pt x="406" y="2216"/>
                </a:lnTo>
                <a:lnTo>
                  <a:pt x="406" y="2216"/>
                </a:lnTo>
                <a:lnTo>
                  <a:pt x="404" y="2267"/>
                </a:lnTo>
                <a:lnTo>
                  <a:pt x="406" y="2297"/>
                </a:lnTo>
                <a:lnTo>
                  <a:pt x="408" y="2312"/>
                </a:lnTo>
                <a:lnTo>
                  <a:pt x="409" y="2327"/>
                </a:lnTo>
                <a:lnTo>
                  <a:pt x="409" y="2327"/>
                </a:lnTo>
                <a:lnTo>
                  <a:pt x="414" y="2347"/>
                </a:lnTo>
                <a:lnTo>
                  <a:pt x="418" y="2357"/>
                </a:lnTo>
                <a:lnTo>
                  <a:pt x="421" y="2367"/>
                </a:lnTo>
                <a:lnTo>
                  <a:pt x="426" y="2387"/>
                </a:lnTo>
                <a:lnTo>
                  <a:pt x="426" y="2387"/>
                </a:lnTo>
                <a:lnTo>
                  <a:pt x="439" y="2448"/>
                </a:lnTo>
                <a:lnTo>
                  <a:pt x="447" y="2481"/>
                </a:lnTo>
                <a:lnTo>
                  <a:pt x="457" y="2511"/>
                </a:lnTo>
                <a:lnTo>
                  <a:pt x="457" y="2511"/>
                </a:lnTo>
                <a:lnTo>
                  <a:pt x="462" y="2525"/>
                </a:lnTo>
                <a:lnTo>
                  <a:pt x="466" y="2541"/>
                </a:lnTo>
                <a:lnTo>
                  <a:pt x="467" y="2576"/>
                </a:lnTo>
                <a:lnTo>
                  <a:pt x="469" y="2609"/>
                </a:lnTo>
                <a:lnTo>
                  <a:pt x="471" y="2641"/>
                </a:lnTo>
                <a:lnTo>
                  <a:pt x="471" y="2641"/>
                </a:lnTo>
                <a:lnTo>
                  <a:pt x="471" y="2653"/>
                </a:lnTo>
                <a:lnTo>
                  <a:pt x="471" y="2662"/>
                </a:lnTo>
                <a:lnTo>
                  <a:pt x="469" y="2671"/>
                </a:lnTo>
                <a:lnTo>
                  <a:pt x="467" y="2677"/>
                </a:lnTo>
                <a:lnTo>
                  <a:pt x="464" y="2684"/>
                </a:lnTo>
                <a:lnTo>
                  <a:pt x="462" y="2687"/>
                </a:lnTo>
                <a:lnTo>
                  <a:pt x="436" y="2692"/>
                </a:lnTo>
                <a:lnTo>
                  <a:pt x="360" y="2671"/>
                </a:lnTo>
                <a:lnTo>
                  <a:pt x="360" y="2671"/>
                </a:lnTo>
                <a:lnTo>
                  <a:pt x="355" y="2654"/>
                </a:lnTo>
                <a:lnTo>
                  <a:pt x="351" y="2643"/>
                </a:lnTo>
                <a:lnTo>
                  <a:pt x="350" y="2634"/>
                </a:lnTo>
                <a:lnTo>
                  <a:pt x="350" y="2634"/>
                </a:lnTo>
                <a:lnTo>
                  <a:pt x="343" y="2589"/>
                </a:lnTo>
                <a:lnTo>
                  <a:pt x="338" y="2556"/>
                </a:lnTo>
                <a:lnTo>
                  <a:pt x="336" y="2541"/>
                </a:lnTo>
                <a:lnTo>
                  <a:pt x="336" y="2530"/>
                </a:lnTo>
                <a:lnTo>
                  <a:pt x="336" y="2530"/>
                </a:lnTo>
                <a:lnTo>
                  <a:pt x="343" y="2443"/>
                </a:lnTo>
                <a:lnTo>
                  <a:pt x="346" y="2390"/>
                </a:lnTo>
                <a:lnTo>
                  <a:pt x="346" y="2354"/>
                </a:lnTo>
                <a:lnTo>
                  <a:pt x="346" y="2354"/>
                </a:lnTo>
                <a:lnTo>
                  <a:pt x="348" y="2339"/>
                </a:lnTo>
                <a:lnTo>
                  <a:pt x="350" y="2324"/>
                </a:lnTo>
                <a:lnTo>
                  <a:pt x="356" y="2287"/>
                </a:lnTo>
                <a:lnTo>
                  <a:pt x="370" y="2234"/>
                </a:lnTo>
                <a:lnTo>
                  <a:pt x="370" y="2234"/>
                </a:lnTo>
                <a:lnTo>
                  <a:pt x="399" y="2093"/>
                </a:lnTo>
                <a:lnTo>
                  <a:pt x="399" y="209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946456" y="4731482"/>
            <a:ext cx="418231" cy="1555817"/>
          </a:xfrm>
          <a:custGeom>
            <a:avLst/>
            <a:gdLst>
              <a:gd name="T0" fmla="*/ 110 w 701"/>
              <a:gd name="T1" fmla="*/ 50 h 2605"/>
              <a:gd name="T2" fmla="*/ 63 w 701"/>
              <a:gd name="T3" fmla="*/ 72 h 2605"/>
              <a:gd name="T4" fmla="*/ 87 w 701"/>
              <a:gd name="T5" fmla="*/ 180 h 2605"/>
              <a:gd name="T6" fmla="*/ 51 w 701"/>
              <a:gd name="T7" fmla="*/ 284 h 2605"/>
              <a:gd name="T8" fmla="*/ 46 w 701"/>
              <a:gd name="T9" fmla="*/ 296 h 2605"/>
              <a:gd name="T10" fmla="*/ 104 w 701"/>
              <a:gd name="T11" fmla="*/ 301 h 2605"/>
              <a:gd name="T12" fmla="*/ 70 w 701"/>
              <a:gd name="T13" fmla="*/ 474 h 2605"/>
              <a:gd name="T14" fmla="*/ 110 w 701"/>
              <a:gd name="T15" fmla="*/ 1191 h 2605"/>
              <a:gd name="T16" fmla="*/ 115 w 701"/>
              <a:gd name="T17" fmla="*/ 1366 h 2605"/>
              <a:gd name="T18" fmla="*/ 119 w 701"/>
              <a:gd name="T19" fmla="*/ 1415 h 2605"/>
              <a:gd name="T20" fmla="*/ 174 w 701"/>
              <a:gd name="T21" fmla="*/ 1521 h 2605"/>
              <a:gd name="T22" fmla="*/ 186 w 701"/>
              <a:gd name="T23" fmla="*/ 1844 h 2605"/>
              <a:gd name="T24" fmla="*/ 192 w 701"/>
              <a:gd name="T25" fmla="*/ 1854 h 2605"/>
              <a:gd name="T26" fmla="*/ 180 w 701"/>
              <a:gd name="T27" fmla="*/ 1902 h 2605"/>
              <a:gd name="T28" fmla="*/ 162 w 701"/>
              <a:gd name="T29" fmla="*/ 1964 h 2605"/>
              <a:gd name="T30" fmla="*/ 133 w 701"/>
              <a:gd name="T31" fmla="*/ 2192 h 2605"/>
              <a:gd name="T32" fmla="*/ 191 w 701"/>
              <a:gd name="T33" fmla="*/ 2382 h 2605"/>
              <a:gd name="T34" fmla="*/ 197 w 701"/>
              <a:gd name="T35" fmla="*/ 2446 h 2605"/>
              <a:gd name="T36" fmla="*/ 191 w 701"/>
              <a:gd name="T37" fmla="*/ 2463 h 2605"/>
              <a:gd name="T38" fmla="*/ 177 w 701"/>
              <a:gd name="T39" fmla="*/ 2486 h 2605"/>
              <a:gd name="T40" fmla="*/ 173 w 701"/>
              <a:gd name="T41" fmla="*/ 2516 h 2605"/>
              <a:gd name="T42" fmla="*/ 182 w 701"/>
              <a:gd name="T43" fmla="*/ 2573 h 2605"/>
              <a:gd name="T44" fmla="*/ 363 w 701"/>
              <a:gd name="T45" fmla="*/ 2600 h 2605"/>
              <a:gd name="T46" fmla="*/ 549 w 701"/>
              <a:gd name="T47" fmla="*/ 2603 h 2605"/>
              <a:gd name="T48" fmla="*/ 584 w 701"/>
              <a:gd name="T49" fmla="*/ 2588 h 2605"/>
              <a:gd name="T50" fmla="*/ 589 w 701"/>
              <a:gd name="T51" fmla="*/ 2582 h 2605"/>
              <a:gd name="T52" fmla="*/ 647 w 701"/>
              <a:gd name="T53" fmla="*/ 2568 h 2605"/>
              <a:gd name="T54" fmla="*/ 654 w 701"/>
              <a:gd name="T55" fmla="*/ 2550 h 2605"/>
              <a:gd name="T56" fmla="*/ 645 w 701"/>
              <a:gd name="T57" fmla="*/ 2533 h 2605"/>
              <a:gd name="T58" fmla="*/ 598 w 701"/>
              <a:gd name="T59" fmla="*/ 2510 h 2605"/>
              <a:gd name="T60" fmla="*/ 486 w 701"/>
              <a:gd name="T61" fmla="*/ 2428 h 2605"/>
              <a:gd name="T62" fmla="*/ 418 w 701"/>
              <a:gd name="T63" fmla="*/ 2359 h 2605"/>
              <a:gd name="T64" fmla="*/ 454 w 701"/>
              <a:gd name="T65" fmla="*/ 2065 h 2605"/>
              <a:gd name="T66" fmla="*/ 476 w 701"/>
              <a:gd name="T67" fmla="*/ 1949 h 2605"/>
              <a:gd name="T68" fmla="*/ 538 w 701"/>
              <a:gd name="T69" fmla="*/ 1261 h 2605"/>
              <a:gd name="T70" fmla="*/ 525 w 701"/>
              <a:gd name="T71" fmla="*/ 923 h 2605"/>
              <a:gd name="T72" fmla="*/ 538 w 701"/>
              <a:gd name="T73" fmla="*/ 874 h 2605"/>
              <a:gd name="T74" fmla="*/ 602 w 701"/>
              <a:gd name="T75" fmla="*/ 846 h 2605"/>
              <a:gd name="T76" fmla="*/ 624 w 701"/>
              <a:gd name="T77" fmla="*/ 825 h 2605"/>
              <a:gd name="T78" fmla="*/ 668 w 701"/>
              <a:gd name="T79" fmla="*/ 737 h 2605"/>
              <a:gd name="T80" fmla="*/ 700 w 701"/>
              <a:gd name="T81" fmla="*/ 688 h 2605"/>
              <a:gd name="T82" fmla="*/ 694 w 701"/>
              <a:gd name="T83" fmla="*/ 656 h 2605"/>
              <a:gd name="T84" fmla="*/ 650 w 701"/>
              <a:gd name="T85" fmla="*/ 598 h 2605"/>
              <a:gd name="T86" fmla="*/ 561 w 701"/>
              <a:gd name="T87" fmla="*/ 709 h 2605"/>
              <a:gd name="T88" fmla="*/ 551 w 701"/>
              <a:gd name="T89" fmla="*/ 699 h 2605"/>
              <a:gd name="T90" fmla="*/ 532 w 701"/>
              <a:gd name="T91" fmla="*/ 712 h 2605"/>
              <a:gd name="T92" fmla="*/ 528 w 701"/>
              <a:gd name="T93" fmla="*/ 752 h 2605"/>
              <a:gd name="T94" fmla="*/ 473 w 701"/>
              <a:gd name="T95" fmla="*/ 749 h 2605"/>
              <a:gd name="T96" fmla="*/ 284 w 701"/>
              <a:gd name="T97" fmla="*/ 439 h 2605"/>
              <a:gd name="T98" fmla="*/ 316 w 701"/>
              <a:gd name="T99" fmla="*/ 432 h 2605"/>
              <a:gd name="T100" fmla="*/ 365 w 701"/>
              <a:gd name="T101" fmla="*/ 397 h 2605"/>
              <a:gd name="T102" fmla="*/ 389 w 701"/>
              <a:gd name="T103" fmla="*/ 352 h 2605"/>
              <a:gd name="T104" fmla="*/ 400 w 701"/>
              <a:gd name="T105" fmla="*/ 296 h 2605"/>
              <a:gd name="T106" fmla="*/ 413 w 701"/>
              <a:gd name="T107" fmla="*/ 198 h 2605"/>
              <a:gd name="T108" fmla="*/ 442 w 701"/>
              <a:gd name="T109" fmla="*/ 191 h 2605"/>
              <a:gd name="T110" fmla="*/ 441 w 701"/>
              <a:gd name="T111" fmla="*/ 180 h 2605"/>
              <a:gd name="T112" fmla="*/ 389 w 701"/>
              <a:gd name="T113" fmla="*/ 137 h 2605"/>
              <a:gd name="T114" fmla="*/ 348 w 701"/>
              <a:gd name="T115" fmla="*/ 76 h 2605"/>
              <a:gd name="T116" fmla="*/ 302 w 701"/>
              <a:gd name="T117" fmla="*/ 6 h 2605"/>
              <a:gd name="T118" fmla="*/ 261 w 701"/>
              <a:gd name="T119" fmla="*/ 0 h 2605"/>
              <a:gd name="T120" fmla="*/ 221 w 701"/>
              <a:gd name="T121" fmla="*/ 3 h 2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01" h="2605">
                <a:moveTo>
                  <a:pt x="186" y="6"/>
                </a:moveTo>
                <a:lnTo>
                  <a:pt x="151" y="29"/>
                </a:lnTo>
                <a:lnTo>
                  <a:pt x="151" y="29"/>
                </a:lnTo>
                <a:lnTo>
                  <a:pt x="110" y="50"/>
                </a:lnTo>
                <a:lnTo>
                  <a:pt x="80" y="64"/>
                </a:lnTo>
                <a:lnTo>
                  <a:pt x="64" y="70"/>
                </a:lnTo>
                <a:lnTo>
                  <a:pt x="64" y="70"/>
                </a:lnTo>
                <a:lnTo>
                  <a:pt x="63" y="72"/>
                </a:lnTo>
                <a:lnTo>
                  <a:pt x="63" y="75"/>
                </a:lnTo>
                <a:lnTo>
                  <a:pt x="66" y="87"/>
                </a:lnTo>
                <a:lnTo>
                  <a:pt x="74" y="125"/>
                </a:lnTo>
                <a:lnTo>
                  <a:pt x="87" y="180"/>
                </a:lnTo>
                <a:lnTo>
                  <a:pt x="87" y="232"/>
                </a:lnTo>
                <a:lnTo>
                  <a:pt x="87" y="232"/>
                </a:lnTo>
                <a:lnTo>
                  <a:pt x="64" y="261"/>
                </a:lnTo>
                <a:lnTo>
                  <a:pt x="51" y="284"/>
                </a:lnTo>
                <a:lnTo>
                  <a:pt x="46" y="291"/>
                </a:lnTo>
                <a:lnTo>
                  <a:pt x="46" y="294"/>
                </a:lnTo>
                <a:lnTo>
                  <a:pt x="46" y="296"/>
                </a:lnTo>
                <a:lnTo>
                  <a:pt x="46" y="296"/>
                </a:lnTo>
                <a:lnTo>
                  <a:pt x="51" y="297"/>
                </a:lnTo>
                <a:lnTo>
                  <a:pt x="58" y="299"/>
                </a:lnTo>
                <a:lnTo>
                  <a:pt x="78" y="301"/>
                </a:lnTo>
                <a:lnTo>
                  <a:pt x="104" y="301"/>
                </a:lnTo>
                <a:lnTo>
                  <a:pt x="81" y="387"/>
                </a:lnTo>
                <a:lnTo>
                  <a:pt x="122" y="383"/>
                </a:lnTo>
                <a:lnTo>
                  <a:pt x="122" y="406"/>
                </a:lnTo>
                <a:lnTo>
                  <a:pt x="70" y="474"/>
                </a:lnTo>
                <a:lnTo>
                  <a:pt x="0" y="706"/>
                </a:lnTo>
                <a:lnTo>
                  <a:pt x="42" y="769"/>
                </a:lnTo>
                <a:lnTo>
                  <a:pt x="58" y="816"/>
                </a:lnTo>
                <a:lnTo>
                  <a:pt x="110" y="1191"/>
                </a:lnTo>
                <a:lnTo>
                  <a:pt x="133" y="1249"/>
                </a:lnTo>
                <a:lnTo>
                  <a:pt x="133" y="1249"/>
                </a:lnTo>
                <a:lnTo>
                  <a:pt x="122" y="1318"/>
                </a:lnTo>
                <a:lnTo>
                  <a:pt x="115" y="1366"/>
                </a:lnTo>
                <a:lnTo>
                  <a:pt x="110" y="1394"/>
                </a:lnTo>
                <a:lnTo>
                  <a:pt x="110" y="1394"/>
                </a:lnTo>
                <a:lnTo>
                  <a:pt x="113" y="1402"/>
                </a:lnTo>
                <a:lnTo>
                  <a:pt x="119" y="1415"/>
                </a:lnTo>
                <a:lnTo>
                  <a:pt x="141" y="1455"/>
                </a:lnTo>
                <a:lnTo>
                  <a:pt x="163" y="1495"/>
                </a:lnTo>
                <a:lnTo>
                  <a:pt x="171" y="1511"/>
                </a:lnTo>
                <a:lnTo>
                  <a:pt x="174" y="1521"/>
                </a:lnTo>
                <a:lnTo>
                  <a:pt x="174" y="1521"/>
                </a:lnTo>
                <a:lnTo>
                  <a:pt x="177" y="1578"/>
                </a:lnTo>
                <a:lnTo>
                  <a:pt x="182" y="1690"/>
                </a:lnTo>
                <a:lnTo>
                  <a:pt x="186" y="1844"/>
                </a:lnTo>
                <a:lnTo>
                  <a:pt x="186" y="1844"/>
                </a:lnTo>
                <a:lnTo>
                  <a:pt x="188" y="1847"/>
                </a:lnTo>
                <a:lnTo>
                  <a:pt x="191" y="1850"/>
                </a:lnTo>
                <a:lnTo>
                  <a:pt x="192" y="1854"/>
                </a:lnTo>
                <a:lnTo>
                  <a:pt x="194" y="1862"/>
                </a:lnTo>
                <a:lnTo>
                  <a:pt x="192" y="1873"/>
                </a:lnTo>
                <a:lnTo>
                  <a:pt x="188" y="1885"/>
                </a:lnTo>
                <a:lnTo>
                  <a:pt x="180" y="1902"/>
                </a:lnTo>
                <a:lnTo>
                  <a:pt x="180" y="1902"/>
                </a:lnTo>
                <a:lnTo>
                  <a:pt x="176" y="1914"/>
                </a:lnTo>
                <a:lnTo>
                  <a:pt x="171" y="1928"/>
                </a:lnTo>
                <a:lnTo>
                  <a:pt x="162" y="1964"/>
                </a:lnTo>
                <a:lnTo>
                  <a:pt x="154" y="2009"/>
                </a:lnTo>
                <a:lnTo>
                  <a:pt x="148" y="2056"/>
                </a:lnTo>
                <a:lnTo>
                  <a:pt x="139" y="2143"/>
                </a:lnTo>
                <a:lnTo>
                  <a:pt x="133" y="2192"/>
                </a:lnTo>
                <a:lnTo>
                  <a:pt x="133" y="2192"/>
                </a:lnTo>
                <a:lnTo>
                  <a:pt x="116" y="2364"/>
                </a:lnTo>
                <a:lnTo>
                  <a:pt x="191" y="2382"/>
                </a:lnTo>
                <a:lnTo>
                  <a:pt x="191" y="2382"/>
                </a:lnTo>
                <a:lnTo>
                  <a:pt x="194" y="2393"/>
                </a:lnTo>
                <a:lnTo>
                  <a:pt x="197" y="2419"/>
                </a:lnTo>
                <a:lnTo>
                  <a:pt x="198" y="2434"/>
                </a:lnTo>
                <a:lnTo>
                  <a:pt x="197" y="2446"/>
                </a:lnTo>
                <a:lnTo>
                  <a:pt x="195" y="2457"/>
                </a:lnTo>
                <a:lnTo>
                  <a:pt x="194" y="2460"/>
                </a:lnTo>
                <a:lnTo>
                  <a:pt x="191" y="2463"/>
                </a:lnTo>
                <a:lnTo>
                  <a:pt x="191" y="2463"/>
                </a:lnTo>
                <a:lnTo>
                  <a:pt x="186" y="2468"/>
                </a:lnTo>
                <a:lnTo>
                  <a:pt x="183" y="2472"/>
                </a:lnTo>
                <a:lnTo>
                  <a:pt x="180" y="2480"/>
                </a:lnTo>
                <a:lnTo>
                  <a:pt x="177" y="2486"/>
                </a:lnTo>
                <a:lnTo>
                  <a:pt x="174" y="2498"/>
                </a:lnTo>
                <a:lnTo>
                  <a:pt x="174" y="2503"/>
                </a:lnTo>
                <a:lnTo>
                  <a:pt x="174" y="2503"/>
                </a:lnTo>
                <a:lnTo>
                  <a:pt x="173" y="2516"/>
                </a:lnTo>
                <a:lnTo>
                  <a:pt x="173" y="2530"/>
                </a:lnTo>
                <a:lnTo>
                  <a:pt x="174" y="2544"/>
                </a:lnTo>
                <a:lnTo>
                  <a:pt x="174" y="2544"/>
                </a:lnTo>
                <a:lnTo>
                  <a:pt x="182" y="2573"/>
                </a:lnTo>
                <a:lnTo>
                  <a:pt x="186" y="2590"/>
                </a:lnTo>
                <a:lnTo>
                  <a:pt x="186" y="2590"/>
                </a:lnTo>
                <a:lnTo>
                  <a:pt x="241" y="2594"/>
                </a:lnTo>
                <a:lnTo>
                  <a:pt x="363" y="2600"/>
                </a:lnTo>
                <a:lnTo>
                  <a:pt x="429" y="2603"/>
                </a:lnTo>
                <a:lnTo>
                  <a:pt x="488" y="2605"/>
                </a:lnTo>
                <a:lnTo>
                  <a:pt x="534" y="2605"/>
                </a:lnTo>
                <a:lnTo>
                  <a:pt x="549" y="2603"/>
                </a:lnTo>
                <a:lnTo>
                  <a:pt x="557" y="2602"/>
                </a:lnTo>
                <a:lnTo>
                  <a:pt x="557" y="2602"/>
                </a:lnTo>
                <a:lnTo>
                  <a:pt x="579" y="2591"/>
                </a:lnTo>
                <a:lnTo>
                  <a:pt x="584" y="2588"/>
                </a:lnTo>
                <a:lnTo>
                  <a:pt x="586" y="2585"/>
                </a:lnTo>
                <a:lnTo>
                  <a:pt x="586" y="2585"/>
                </a:lnTo>
                <a:lnTo>
                  <a:pt x="586" y="2583"/>
                </a:lnTo>
                <a:lnTo>
                  <a:pt x="589" y="2582"/>
                </a:lnTo>
                <a:lnTo>
                  <a:pt x="598" y="2580"/>
                </a:lnTo>
                <a:lnTo>
                  <a:pt x="622" y="2577"/>
                </a:lnTo>
                <a:lnTo>
                  <a:pt x="636" y="2573"/>
                </a:lnTo>
                <a:lnTo>
                  <a:pt x="647" y="2568"/>
                </a:lnTo>
                <a:lnTo>
                  <a:pt x="651" y="2564"/>
                </a:lnTo>
                <a:lnTo>
                  <a:pt x="654" y="2561"/>
                </a:lnTo>
                <a:lnTo>
                  <a:pt x="656" y="2554"/>
                </a:lnTo>
                <a:lnTo>
                  <a:pt x="654" y="2550"/>
                </a:lnTo>
                <a:lnTo>
                  <a:pt x="654" y="2550"/>
                </a:lnTo>
                <a:lnTo>
                  <a:pt x="653" y="2544"/>
                </a:lnTo>
                <a:lnTo>
                  <a:pt x="650" y="2538"/>
                </a:lnTo>
                <a:lnTo>
                  <a:pt x="645" y="2533"/>
                </a:lnTo>
                <a:lnTo>
                  <a:pt x="640" y="2529"/>
                </a:lnTo>
                <a:lnTo>
                  <a:pt x="627" y="2521"/>
                </a:lnTo>
                <a:lnTo>
                  <a:pt x="611" y="2515"/>
                </a:lnTo>
                <a:lnTo>
                  <a:pt x="598" y="2510"/>
                </a:lnTo>
                <a:lnTo>
                  <a:pt x="586" y="2506"/>
                </a:lnTo>
                <a:lnTo>
                  <a:pt x="573" y="2503"/>
                </a:lnTo>
                <a:lnTo>
                  <a:pt x="544" y="2457"/>
                </a:lnTo>
                <a:lnTo>
                  <a:pt x="486" y="2428"/>
                </a:lnTo>
                <a:lnTo>
                  <a:pt x="486" y="2428"/>
                </a:lnTo>
                <a:lnTo>
                  <a:pt x="418" y="2388"/>
                </a:lnTo>
                <a:lnTo>
                  <a:pt x="418" y="2359"/>
                </a:lnTo>
                <a:lnTo>
                  <a:pt x="418" y="2359"/>
                </a:lnTo>
                <a:lnTo>
                  <a:pt x="435" y="2117"/>
                </a:lnTo>
                <a:lnTo>
                  <a:pt x="435" y="2117"/>
                </a:lnTo>
                <a:lnTo>
                  <a:pt x="441" y="2098"/>
                </a:lnTo>
                <a:lnTo>
                  <a:pt x="454" y="2065"/>
                </a:lnTo>
                <a:lnTo>
                  <a:pt x="468" y="2031"/>
                </a:lnTo>
                <a:lnTo>
                  <a:pt x="473" y="2019"/>
                </a:lnTo>
                <a:lnTo>
                  <a:pt x="476" y="2012"/>
                </a:lnTo>
                <a:lnTo>
                  <a:pt x="476" y="1949"/>
                </a:lnTo>
                <a:lnTo>
                  <a:pt x="505" y="1902"/>
                </a:lnTo>
                <a:lnTo>
                  <a:pt x="544" y="1371"/>
                </a:lnTo>
                <a:lnTo>
                  <a:pt x="544" y="1371"/>
                </a:lnTo>
                <a:lnTo>
                  <a:pt x="538" y="1261"/>
                </a:lnTo>
                <a:lnTo>
                  <a:pt x="538" y="1261"/>
                </a:lnTo>
                <a:lnTo>
                  <a:pt x="534" y="1083"/>
                </a:lnTo>
                <a:lnTo>
                  <a:pt x="528" y="962"/>
                </a:lnTo>
                <a:lnTo>
                  <a:pt x="525" y="923"/>
                </a:lnTo>
                <a:lnTo>
                  <a:pt x="523" y="912"/>
                </a:lnTo>
                <a:lnTo>
                  <a:pt x="522" y="907"/>
                </a:lnTo>
                <a:lnTo>
                  <a:pt x="538" y="874"/>
                </a:lnTo>
                <a:lnTo>
                  <a:pt x="538" y="874"/>
                </a:lnTo>
                <a:lnTo>
                  <a:pt x="551" y="869"/>
                </a:lnTo>
                <a:lnTo>
                  <a:pt x="575" y="860"/>
                </a:lnTo>
                <a:lnTo>
                  <a:pt x="590" y="854"/>
                </a:lnTo>
                <a:lnTo>
                  <a:pt x="602" y="846"/>
                </a:lnTo>
                <a:lnTo>
                  <a:pt x="613" y="840"/>
                </a:lnTo>
                <a:lnTo>
                  <a:pt x="621" y="833"/>
                </a:lnTo>
                <a:lnTo>
                  <a:pt x="621" y="833"/>
                </a:lnTo>
                <a:lnTo>
                  <a:pt x="624" y="825"/>
                </a:lnTo>
                <a:lnTo>
                  <a:pt x="627" y="817"/>
                </a:lnTo>
                <a:lnTo>
                  <a:pt x="631" y="798"/>
                </a:lnTo>
                <a:lnTo>
                  <a:pt x="631" y="798"/>
                </a:lnTo>
                <a:lnTo>
                  <a:pt x="668" y="737"/>
                </a:lnTo>
                <a:lnTo>
                  <a:pt x="683" y="711"/>
                </a:lnTo>
                <a:lnTo>
                  <a:pt x="697" y="694"/>
                </a:lnTo>
                <a:lnTo>
                  <a:pt x="697" y="694"/>
                </a:lnTo>
                <a:lnTo>
                  <a:pt x="700" y="688"/>
                </a:lnTo>
                <a:lnTo>
                  <a:pt x="701" y="680"/>
                </a:lnTo>
                <a:lnTo>
                  <a:pt x="700" y="673"/>
                </a:lnTo>
                <a:lnTo>
                  <a:pt x="698" y="665"/>
                </a:lnTo>
                <a:lnTo>
                  <a:pt x="694" y="656"/>
                </a:lnTo>
                <a:lnTo>
                  <a:pt x="689" y="647"/>
                </a:lnTo>
                <a:lnTo>
                  <a:pt x="677" y="628"/>
                </a:lnTo>
                <a:lnTo>
                  <a:pt x="663" y="612"/>
                </a:lnTo>
                <a:lnTo>
                  <a:pt x="650" y="598"/>
                </a:lnTo>
                <a:lnTo>
                  <a:pt x="637" y="584"/>
                </a:lnTo>
                <a:lnTo>
                  <a:pt x="637" y="584"/>
                </a:lnTo>
                <a:lnTo>
                  <a:pt x="610" y="630"/>
                </a:lnTo>
                <a:lnTo>
                  <a:pt x="561" y="709"/>
                </a:lnTo>
                <a:lnTo>
                  <a:pt x="561" y="709"/>
                </a:lnTo>
                <a:lnTo>
                  <a:pt x="558" y="703"/>
                </a:lnTo>
                <a:lnTo>
                  <a:pt x="555" y="700"/>
                </a:lnTo>
                <a:lnTo>
                  <a:pt x="551" y="699"/>
                </a:lnTo>
                <a:lnTo>
                  <a:pt x="544" y="700"/>
                </a:lnTo>
                <a:lnTo>
                  <a:pt x="544" y="700"/>
                </a:lnTo>
                <a:lnTo>
                  <a:pt x="537" y="706"/>
                </a:lnTo>
                <a:lnTo>
                  <a:pt x="532" y="712"/>
                </a:lnTo>
                <a:lnTo>
                  <a:pt x="529" y="721"/>
                </a:lnTo>
                <a:lnTo>
                  <a:pt x="528" y="731"/>
                </a:lnTo>
                <a:lnTo>
                  <a:pt x="528" y="746"/>
                </a:lnTo>
                <a:lnTo>
                  <a:pt x="528" y="752"/>
                </a:lnTo>
                <a:lnTo>
                  <a:pt x="528" y="752"/>
                </a:lnTo>
                <a:lnTo>
                  <a:pt x="491" y="819"/>
                </a:lnTo>
                <a:lnTo>
                  <a:pt x="491" y="819"/>
                </a:lnTo>
                <a:lnTo>
                  <a:pt x="473" y="749"/>
                </a:lnTo>
                <a:lnTo>
                  <a:pt x="464" y="717"/>
                </a:lnTo>
                <a:lnTo>
                  <a:pt x="336" y="602"/>
                </a:lnTo>
                <a:lnTo>
                  <a:pt x="255" y="487"/>
                </a:lnTo>
                <a:lnTo>
                  <a:pt x="284" y="439"/>
                </a:lnTo>
                <a:lnTo>
                  <a:pt x="284" y="439"/>
                </a:lnTo>
                <a:lnTo>
                  <a:pt x="293" y="439"/>
                </a:lnTo>
                <a:lnTo>
                  <a:pt x="304" y="436"/>
                </a:lnTo>
                <a:lnTo>
                  <a:pt x="316" y="432"/>
                </a:lnTo>
                <a:lnTo>
                  <a:pt x="330" y="426"/>
                </a:lnTo>
                <a:lnTo>
                  <a:pt x="345" y="416"/>
                </a:lnTo>
                <a:lnTo>
                  <a:pt x="358" y="404"/>
                </a:lnTo>
                <a:lnTo>
                  <a:pt x="365" y="397"/>
                </a:lnTo>
                <a:lnTo>
                  <a:pt x="371" y="387"/>
                </a:lnTo>
                <a:lnTo>
                  <a:pt x="371" y="387"/>
                </a:lnTo>
                <a:lnTo>
                  <a:pt x="381" y="369"/>
                </a:lnTo>
                <a:lnTo>
                  <a:pt x="389" y="352"/>
                </a:lnTo>
                <a:lnTo>
                  <a:pt x="394" y="337"/>
                </a:lnTo>
                <a:lnTo>
                  <a:pt x="398" y="323"/>
                </a:lnTo>
                <a:lnTo>
                  <a:pt x="400" y="304"/>
                </a:lnTo>
                <a:lnTo>
                  <a:pt x="400" y="296"/>
                </a:lnTo>
                <a:lnTo>
                  <a:pt x="400" y="226"/>
                </a:lnTo>
                <a:lnTo>
                  <a:pt x="406" y="197"/>
                </a:lnTo>
                <a:lnTo>
                  <a:pt x="406" y="197"/>
                </a:lnTo>
                <a:lnTo>
                  <a:pt x="413" y="198"/>
                </a:lnTo>
                <a:lnTo>
                  <a:pt x="429" y="197"/>
                </a:lnTo>
                <a:lnTo>
                  <a:pt x="436" y="195"/>
                </a:lnTo>
                <a:lnTo>
                  <a:pt x="441" y="192"/>
                </a:lnTo>
                <a:lnTo>
                  <a:pt x="442" y="191"/>
                </a:lnTo>
                <a:lnTo>
                  <a:pt x="444" y="188"/>
                </a:lnTo>
                <a:lnTo>
                  <a:pt x="442" y="185"/>
                </a:lnTo>
                <a:lnTo>
                  <a:pt x="441" y="180"/>
                </a:lnTo>
                <a:lnTo>
                  <a:pt x="441" y="180"/>
                </a:lnTo>
                <a:lnTo>
                  <a:pt x="433" y="171"/>
                </a:lnTo>
                <a:lnTo>
                  <a:pt x="426" y="163"/>
                </a:lnTo>
                <a:lnTo>
                  <a:pt x="406" y="148"/>
                </a:lnTo>
                <a:lnTo>
                  <a:pt x="389" y="137"/>
                </a:lnTo>
                <a:lnTo>
                  <a:pt x="383" y="134"/>
                </a:lnTo>
                <a:lnTo>
                  <a:pt x="383" y="134"/>
                </a:lnTo>
                <a:lnTo>
                  <a:pt x="348" y="76"/>
                </a:lnTo>
                <a:lnTo>
                  <a:pt x="348" y="76"/>
                </a:lnTo>
                <a:lnTo>
                  <a:pt x="326" y="38"/>
                </a:lnTo>
                <a:lnTo>
                  <a:pt x="313" y="17"/>
                </a:lnTo>
                <a:lnTo>
                  <a:pt x="307" y="9"/>
                </a:lnTo>
                <a:lnTo>
                  <a:pt x="302" y="6"/>
                </a:lnTo>
                <a:lnTo>
                  <a:pt x="302" y="6"/>
                </a:lnTo>
                <a:lnTo>
                  <a:pt x="281" y="5"/>
                </a:lnTo>
                <a:lnTo>
                  <a:pt x="269" y="3"/>
                </a:lnTo>
                <a:lnTo>
                  <a:pt x="261" y="0"/>
                </a:lnTo>
                <a:lnTo>
                  <a:pt x="261" y="0"/>
                </a:lnTo>
                <a:lnTo>
                  <a:pt x="256" y="0"/>
                </a:lnTo>
                <a:lnTo>
                  <a:pt x="247" y="0"/>
                </a:lnTo>
                <a:lnTo>
                  <a:pt x="221" y="3"/>
                </a:lnTo>
                <a:lnTo>
                  <a:pt x="186" y="6"/>
                </a:lnTo>
                <a:lnTo>
                  <a:pt x="186" y="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6420972" y="4689140"/>
            <a:ext cx="727053" cy="1588790"/>
          </a:xfrm>
          <a:custGeom>
            <a:avLst/>
            <a:gdLst>
              <a:gd name="T0" fmla="*/ 287 w 1221"/>
              <a:gd name="T1" fmla="*/ 247 h 2665"/>
              <a:gd name="T2" fmla="*/ 301 w 1221"/>
              <a:gd name="T3" fmla="*/ 267 h 2665"/>
              <a:gd name="T4" fmla="*/ 296 w 1221"/>
              <a:gd name="T5" fmla="*/ 276 h 2665"/>
              <a:gd name="T6" fmla="*/ 278 w 1221"/>
              <a:gd name="T7" fmla="*/ 404 h 2665"/>
              <a:gd name="T8" fmla="*/ 230 w 1221"/>
              <a:gd name="T9" fmla="*/ 520 h 2665"/>
              <a:gd name="T10" fmla="*/ 182 w 1221"/>
              <a:gd name="T11" fmla="*/ 639 h 2665"/>
              <a:gd name="T12" fmla="*/ 170 w 1221"/>
              <a:gd name="T13" fmla="*/ 721 h 2665"/>
              <a:gd name="T14" fmla="*/ 142 w 1221"/>
              <a:gd name="T15" fmla="*/ 820 h 2665"/>
              <a:gd name="T16" fmla="*/ 96 w 1221"/>
              <a:gd name="T17" fmla="*/ 921 h 2665"/>
              <a:gd name="T18" fmla="*/ 72 w 1221"/>
              <a:gd name="T19" fmla="*/ 953 h 2665"/>
              <a:gd name="T20" fmla="*/ 38 w 1221"/>
              <a:gd name="T21" fmla="*/ 1012 h 2665"/>
              <a:gd name="T22" fmla="*/ 2 w 1221"/>
              <a:gd name="T23" fmla="*/ 1323 h 2665"/>
              <a:gd name="T24" fmla="*/ 26 w 1221"/>
              <a:gd name="T25" fmla="*/ 1384 h 2665"/>
              <a:gd name="T26" fmla="*/ 113 w 1221"/>
              <a:gd name="T27" fmla="*/ 1417 h 2665"/>
              <a:gd name="T28" fmla="*/ 234 w 1221"/>
              <a:gd name="T29" fmla="*/ 1445 h 2665"/>
              <a:gd name="T30" fmla="*/ 355 w 1221"/>
              <a:gd name="T31" fmla="*/ 1706 h 2665"/>
              <a:gd name="T32" fmla="*/ 362 w 1221"/>
              <a:gd name="T33" fmla="*/ 1860 h 2665"/>
              <a:gd name="T34" fmla="*/ 362 w 1221"/>
              <a:gd name="T35" fmla="*/ 1982 h 2665"/>
              <a:gd name="T36" fmla="*/ 319 w 1221"/>
              <a:gd name="T37" fmla="*/ 2336 h 2665"/>
              <a:gd name="T38" fmla="*/ 416 w 1221"/>
              <a:gd name="T39" fmla="*/ 2630 h 2665"/>
              <a:gd name="T40" fmla="*/ 587 w 1221"/>
              <a:gd name="T41" fmla="*/ 2665 h 2665"/>
              <a:gd name="T42" fmla="*/ 811 w 1221"/>
              <a:gd name="T43" fmla="*/ 2637 h 2665"/>
              <a:gd name="T44" fmla="*/ 791 w 1221"/>
              <a:gd name="T45" fmla="*/ 2594 h 2665"/>
              <a:gd name="T46" fmla="*/ 550 w 1221"/>
              <a:gd name="T47" fmla="*/ 2464 h 2665"/>
              <a:gd name="T48" fmla="*/ 528 w 1221"/>
              <a:gd name="T49" fmla="*/ 2325 h 2665"/>
              <a:gd name="T50" fmla="*/ 532 w 1221"/>
              <a:gd name="T51" fmla="*/ 2231 h 2665"/>
              <a:gd name="T52" fmla="*/ 605 w 1221"/>
              <a:gd name="T53" fmla="*/ 1903 h 2665"/>
              <a:gd name="T54" fmla="*/ 645 w 1221"/>
              <a:gd name="T55" fmla="*/ 2228 h 2665"/>
              <a:gd name="T56" fmla="*/ 672 w 1221"/>
              <a:gd name="T57" fmla="*/ 2348 h 2665"/>
              <a:gd name="T58" fmla="*/ 723 w 1221"/>
              <a:gd name="T59" fmla="*/ 2365 h 2665"/>
              <a:gd name="T60" fmla="*/ 823 w 1221"/>
              <a:gd name="T61" fmla="*/ 2454 h 2665"/>
              <a:gd name="T62" fmla="*/ 813 w 1221"/>
              <a:gd name="T63" fmla="*/ 2562 h 2665"/>
              <a:gd name="T64" fmla="*/ 834 w 1221"/>
              <a:gd name="T65" fmla="*/ 2608 h 2665"/>
              <a:gd name="T66" fmla="*/ 974 w 1221"/>
              <a:gd name="T67" fmla="*/ 2623 h 2665"/>
              <a:gd name="T68" fmla="*/ 1154 w 1221"/>
              <a:gd name="T69" fmla="*/ 2637 h 2665"/>
              <a:gd name="T70" fmla="*/ 1221 w 1221"/>
              <a:gd name="T71" fmla="*/ 2629 h 2665"/>
              <a:gd name="T72" fmla="*/ 1146 w 1221"/>
              <a:gd name="T73" fmla="*/ 2574 h 2665"/>
              <a:gd name="T74" fmla="*/ 909 w 1221"/>
              <a:gd name="T75" fmla="*/ 2292 h 2665"/>
              <a:gd name="T76" fmla="*/ 916 w 1221"/>
              <a:gd name="T77" fmla="*/ 2238 h 2665"/>
              <a:gd name="T78" fmla="*/ 816 w 1221"/>
              <a:gd name="T79" fmla="*/ 1822 h 2665"/>
              <a:gd name="T80" fmla="*/ 796 w 1221"/>
              <a:gd name="T81" fmla="*/ 1508 h 2665"/>
              <a:gd name="T82" fmla="*/ 820 w 1221"/>
              <a:gd name="T83" fmla="*/ 1464 h 2665"/>
              <a:gd name="T84" fmla="*/ 807 w 1221"/>
              <a:gd name="T85" fmla="*/ 1227 h 2665"/>
              <a:gd name="T86" fmla="*/ 721 w 1221"/>
              <a:gd name="T87" fmla="*/ 872 h 2665"/>
              <a:gd name="T88" fmla="*/ 842 w 1221"/>
              <a:gd name="T89" fmla="*/ 703 h 2665"/>
              <a:gd name="T90" fmla="*/ 892 w 1221"/>
              <a:gd name="T91" fmla="*/ 677 h 2665"/>
              <a:gd name="T92" fmla="*/ 881 w 1221"/>
              <a:gd name="T93" fmla="*/ 561 h 2665"/>
              <a:gd name="T94" fmla="*/ 727 w 1221"/>
              <a:gd name="T95" fmla="*/ 177 h 2665"/>
              <a:gd name="T96" fmla="*/ 727 w 1221"/>
              <a:gd name="T97" fmla="*/ 152 h 2665"/>
              <a:gd name="T98" fmla="*/ 691 w 1221"/>
              <a:gd name="T99" fmla="*/ 85 h 2665"/>
              <a:gd name="T100" fmla="*/ 616 w 1221"/>
              <a:gd name="T101" fmla="*/ 17 h 2665"/>
              <a:gd name="T102" fmla="*/ 529 w 1221"/>
              <a:gd name="T103" fmla="*/ 0 h 2665"/>
              <a:gd name="T104" fmla="*/ 468 w 1221"/>
              <a:gd name="T105" fmla="*/ 29 h 2665"/>
              <a:gd name="T106" fmla="*/ 418 w 1221"/>
              <a:gd name="T107" fmla="*/ 56 h 2665"/>
              <a:gd name="T108" fmla="*/ 343 w 1221"/>
              <a:gd name="T109" fmla="*/ 56 h 2665"/>
              <a:gd name="T110" fmla="*/ 276 w 1221"/>
              <a:gd name="T111" fmla="*/ 152 h 2665"/>
              <a:gd name="T112" fmla="*/ 301 w 1221"/>
              <a:gd name="T113" fmla="*/ 183 h 2665"/>
              <a:gd name="T114" fmla="*/ 666 w 1221"/>
              <a:gd name="T115" fmla="*/ 500 h 2665"/>
              <a:gd name="T116" fmla="*/ 636 w 1221"/>
              <a:gd name="T117" fmla="*/ 439 h 2665"/>
              <a:gd name="T118" fmla="*/ 557 w 1221"/>
              <a:gd name="T119" fmla="*/ 415 h 2665"/>
              <a:gd name="T120" fmla="*/ 613 w 1221"/>
              <a:gd name="T121" fmla="*/ 398 h 2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21" h="2665">
                <a:moveTo>
                  <a:pt x="301" y="183"/>
                </a:moveTo>
                <a:lnTo>
                  <a:pt x="301" y="183"/>
                </a:lnTo>
                <a:lnTo>
                  <a:pt x="293" y="204"/>
                </a:lnTo>
                <a:lnTo>
                  <a:pt x="287" y="221"/>
                </a:lnTo>
                <a:lnTo>
                  <a:pt x="285" y="236"/>
                </a:lnTo>
                <a:lnTo>
                  <a:pt x="287" y="247"/>
                </a:lnTo>
                <a:lnTo>
                  <a:pt x="288" y="256"/>
                </a:lnTo>
                <a:lnTo>
                  <a:pt x="291" y="262"/>
                </a:lnTo>
                <a:lnTo>
                  <a:pt x="294" y="267"/>
                </a:lnTo>
                <a:lnTo>
                  <a:pt x="298" y="270"/>
                </a:lnTo>
                <a:lnTo>
                  <a:pt x="298" y="270"/>
                </a:lnTo>
                <a:lnTo>
                  <a:pt x="301" y="267"/>
                </a:lnTo>
                <a:lnTo>
                  <a:pt x="301" y="268"/>
                </a:lnTo>
                <a:lnTo>
                  <a:pt x="301" y="268"/>
                </a:lnTo>
                <a:lnTo>
                  <a:pt x="301" y="270"/>
                </a:lnTo>
                <a:lnTo>
                  <a:pt x="298" y="270"/>
                </a:lnTo>
                <a:lnTo>
                  <a:pt x="298" y="270"/>
                </a:lnTo>
                <a:lnTo>
                  <a:pt x="296" y="276"/>
                </a:lnTo>
                <a:lnTo>
                  <a:pt x="293" y="286"/>
                </a:lnTo>
                <a:lnTo>
                  <a:pt x="290" y="302"/>
                </a:lnTo>
                <a:lnTo>
                  <a:pt x="288" y="323"/>
                </a:lnTo>
                <a:lnTo>
                  <a:pt x="288" y="323"/>
                </a:lnTo>
                <a:lnTo>
                  <a:pt x="284" y="364"/>
                </a:lnTo>
                <a:lnTo>
                  <a:pt x="278" y="404"/>
                </a:lnTo>
                <a:lnTo>
                  <a:pt x="273" y="436"/>
                </a:lnTo>
                <a:lnTo>
                  <a:pt x="270" y="445"/>
                </a:lnTo>
                <a:lnTo>
                  <a:pt x="270" y="445"/>
                </a:lnTo>
                <a:lnTo>
                  <a:pt x="267" y="450"/>
                </a:lnTo>
                <a:lnTo>
                  <a:pt x="258" y="466"/>
                </a:lnTo>
                <a:lnTo>
                  <a:pt x="230" y="520"/>
                </a:lnTo>
                <a:lnTo>
                  <a:pt x="200" y="579"/>
                </a:lnTo>
                <a:lnTo>
                  <a:pt x="191" y="602"/>
                </a:lnTo>
                <a:lnTo>
                  <a:pt x="185" y="616"/>
                </a:lnTo>
                <a:lnTo>
                  <a:pt x="185" y="616"/>
                </a:lnTo>
                <a:lnTo>
                  <a:pt x="183" y="625"/>
                </a:lnTo>
                <a:lnTo>
                  <a:pt x="182" y="639"/>
                </a:lnTo>
                <a:lnTo>
                  <a:pt x="180" y="668"/>
                </a:lnTo>
                <a:lnTo>
                  <a:pt x="177" y="697"/>
                </a:lnTo>
                <a:lnTo>
                  <a:pt x="176" y="707"/>
                </a:lnTo>
                <a:lnTo>
                  <a:pt x="173" y="713"/>
                </a:lnTo>
                <a:lnTo>
                  <a:pt x="173" y="713"/>
                </a:lnTo>
                <a:lnTo>
                  <a:pt x="170" y="721"/>
                </a:lnTo>
                <a:lnTo>
                  <a:pt x="165" y="732"/>
                </a:lnTo>
                <a:lnTo>
                  <a:pt x="159" y="758"/>
                </a:lnTo>
                <a:lnTo>
                  <a:pt x="153" y="785"/>
                </a:lnTo>
                <a:lnTo>
                  <a:pt x="148" y="799"/>
                </a:lnTo>
                <a:lnTo>
                  <a:pt x="148" y="799"/>
                </a:lnTo>
                <a:lnTo>
                  <a:pt x="142" y="820"/>
                </a:lnTo>
                <a:lnTo>
                  <a:pt x="131" y="858"/>
                </a:lnTo>
                <a:lnTo>
                  <a:pt x="118" y="915"/>
                </a:lnTo>
                <a:lnTo>
                  <a:pt x="118" y="915"/>
                </a:lnTo>
                <a:lnTo>
                  <a:pt x="113" y="915"/>
                </a:lnTo>
                <a:lnTo>
                  <a:pt x="102" y="918"/>
                </a:lnTo>
                <a:lnTo>
                  <a:pt x="96" y="921"/>
                </a:lnTo>
                <a:lnTo>
                  <a:pt x="90" y="925"/>
                </a:lnTo>
                <a:lnTo>
                  <a:pt x="86" y="932"/>
                </a:lnTo>
                <a:lnTo>
                  <a:pt x="81" y="939"/>
                </a:lnTo>
                <a:lnTo>
                  <a:pt x="81" y="939"/>
                </a:lnTo>
                <a:lnTo>
                  <a:pt x="77" y="947"/>
                </a:lnTo>
                <a:lnTo>
                  <a:pt x="72" y="953"/>
                </a:lnTo>
                <a:lnTo>
                  <a:pt x="60" y="962"/>
                </a:lnTo>
                <a:lnTo>
                  <a:pt x="54" y="968"/>
                </a:lnTo>
                <a:lnTo>
                  <a:pt x="48" y="979"/>
                </a:lnTo>
                <a:lnTo>
                  <a:pt x="43" y="993"/>
                </a:lnTo>
                <a:lnTo>
                  <a:pt x="38" y="1012"/>
                </a:lnTo>
                <a:lnTo>
                  <a:pt x="38" y="1012"/>
                </a:lnTo>
                <a:lnTo>
                  <a:pt x="29" y="1086"/>
                </a:lnTo>
                <a:lnTo>
                  <a:pt x="19" y="1186"/>
                </a:lnTo>
                <a:lnTo>
                  <a:pt x="10" y="1278"/>
                </a:lnTo>
                <a:lnTo>
                  <a:pt x="5" y="1310"/>
                </a:lnTo>
                <a:lnTo>
                  <a:pt x="2" y="1323"/>
                </a:lnTo>
                <a:lnTo>
                  <a:pt x="2" y="1323"/>
                </a:lnTo>
                <a:lnTo>
                  <a:pt x="0" y="1328"/>
                </a:lnTo>
                <a:lnTo>
                  <a:pt x="0" y="1336"/>
                </a:lnTo>
                <a:lnTo>
                  <a:pt x="2" y="1342"/>
                </a:lnTo>
                <a:lnTo>
                  <a:pt x="5" y="1351"/>
                </a:lnTo>
                <a:lnTo>
                  <a:pt x="14" y="1368"/>
                </a:lnTo>
                <a:lnTo>
                  <a:pt x="26" y="1384"/>
                </a:lnTo>
                <a:lnTo>
                  <a:pt x="26" y="1384"/>
                </a:lnTo>
                <a:lnTo>
                  <a:pt x="31" y="1389"/>
                </a:lnTo>
                <a:lnTo>
                  <a:pt x="38" y="1392"/>
                </a:lnTo>
                <a:lnTo>
                  <a:pt x="58" y="1401"/>
                </a:lnTo>
                <a:lnTo>
                  <a:pt x="84" y="1409"/>
                </a:lnTo>
                <a:lnTo>
                  <a:pt x="113" y="1417"/>
                </a:lnTo>
                <a:lnTo>
                  <a:pt x="166" y="1429"/>
                </a:lnTo>
                <a:lnTo>
                  <a:pt x="197" y="1433"/>
                </a:lnTo>
                <a:lnTo>
                  <a:pt x="197" y="1433"/>
                </a:lnTo>
                <a:lnTo>
                  <a:pt x="209" y="1435"/>
                </a:lnTo>
                <a:lnTo>
                  <a:pt x="221" y="1439"/>
                </a:lnTo>
                <a:lnTo>
                  <a:pt x="234" y="1445"/>
                </a:lnTo>
                <a:lnTo>
                  <a:pt x="331" y="1604"/>
                </a:lnTo>
                <a:lnTo>
                  <a:pt x="331" y="1604"/>
                </a:lnTo>
                <a:lnTo>
                  <a:pt x="336" y="1618"/>
                </a:lnTo>
                <a:lnTo>
                  <a:pt x="345" y="1650"/>
                </a:lnTo>
                <a:lnTo>
                  <a:pt x="352" y="1689"/>
                </a:lnTo>
                <a:lnTo>
                  <a:pt x="355" y="1706"/>
                </a:lnTo>
                <a:lnTo>
                  <a:pt x="355" y="1720"/>
                </a:lnTo>
                <a:lnTo>
                  <a:pt x="355" y="1720"/>
                </a:lnTo>
                <a:lnTo>
                  <a:pt x="354" y="1749"/>
                </a:lnTo>
                <a:lnTo>
                  <a:pt x="355" y="1784"/>
                </a:lnTo>
                <a:lnTo>
                  <a:pt x="357" y="1824"/>
                </a:lnTo>
                <a:lnTo>
                  <a:pt x="362" y="1860"/>
                </a:lnTo>
                <a:lnTo>
                  <a:pt x="362" y="1860"/>
                </a:lnTo>
                <a:lnTo>
                  <a:pt x="363" y="1879"/>
                </a:lnTo>
                <a:lnTo>
                  <a:pt x="365" y="1898"/>
                </a:lnTo>
                <a:lnTo>
                  <a:pt x="365" y="1938"/>
                </a:lnTo>
                <a:lnTo>
                  <a:pt x="362" y="1982"/>
                </a:lnTo>
                <a:lnTo>
                  <a:pt x="362" y="1982"/>
                </a:lnTo>
                <a:lnTo>
                  <a:pt x="351" y="2118"/>
                </a:lnTo>
                <a:lnTo>
                  <a:pt x="337" y="2275"/>
                </a:lnTo>
                <a:lnTo>
                  <a:pt x="337" y="2275"/>
                </a:lnTo>
                <a:lnTo>
                  <a:pt x="333" y="2296"/>
                </a:lnTo>
                <a:lnTo>
                  <a:pt x="326" y="2316"/>
                </a:lnTo>
                <a:lnTo>
                  <a:pt x="319" y="2336"/>
                </a:lnTo>
                <a:lnTo>
                  <a:pt x="374" y="2391"/>
                </a:lnTo>
                <a:lnTo>
                  <a:pt x="386" y="2452"/>
                </a:lnTo>
                <a:lnTo>
                  <a:pt x="398" y="2525"/>
                </a:lnTo>
                <a:lnTo>
                  <a:pt x="392" y="2623"/>
                </a:lnTo>
                <a:lnTo>
                  <a:pt x="392" y="2623"/>
                </a:lnTo>
                <a:lnTo>
                  <a:pt x="416" y="2630"/>
                </a:lnTo>
                <a:lnTo>
                  <a:pt x="474" y="2646"/>
                </a:lnTo>
                <a:lnTo>
                  <a:pt x="508" y="2653"/>
                </a:lnTo>
                <a:lnTo>
                  <a:pt x="540" y="2659"/>
                </a:lnTo>
                <a:lnTo>
                  <a:pt x="567" y="2664"/>
                </a:lnTo>
                <a:lnTo>
                  <a:pt x="578" y="2665"/>
                </a:lnTo>
                <a:lnTo>
                  <a:pt x="587" y="2665"/>
                </a:lnTo>
                <a:lnTo>
                  <a:pt x="587" y="2665"/>
                </a:lnTo>
                <a:lnTo>
                  <a:pt x="639" y="2661"/>
                </a:lnTo>
                <a:lnTo>
                  <a:pt x="717" y="2652"/>
                </a:lnTo>
                <a:lnTo>
                  <a:pt x="784" y="2643"/>
                </a:lnTo>
                <a:lnTo>
                  <a:pt x="805" y="2638"/>
                </a:lnTo>
                <a:lnTo>
                  <a:pt x="811" y="2637"/>
                </a:lnTo>
                <a:lnTo>
                  <a:pt x="813" y="2635"/>
                </a:lnTo>
                <a:lnTo>
                  <a:pt x="813" y="2635"/>
                </a:lnTo>
                <a:lnTo>
                  <a:pt x="808" y="2624"/>
                </a:lnTo>
                <a:lnTo>
                  <a:pt x="802" y="2611"/>
                </a:lnTo>
                <a:lnTo>
                  <a:pt x="794" y="2598"/>
                </a:lnTo>
                <a:lnTo>
                  <a:pt x="791" y="2594"/>
                </a:lnTo>
                <a:lnTo>
                  <a:pt x="788" y="2592"/>
                </a:lnTo>
                <a:lnTo>
                  <a:pt x="788" y="2592"/>
                </a:lnTo>
                <a:lnTo>
                  <a:pt x="752" y="2577"/>
                </a:lnTo>
                <a:lnTo>
                  <a:pt x="677" y="2543"/>
                </a:lnTo>
                <a:lnTo>
                  <a:pt x="569" y="2495"/>
                </a:lnTo>
                <a:lnTo>
                  <a:pt x="550" y="2464"/>
                </a:lnTo>
                <a:lnTo>
                  <a:pt x="550" y="2464"/>
                </a:lnTo>
                <a:lnTo>
                  <a:pt x="538" y="2431"/>
                </a:lnTo>
                <a:lnTo>
                  <a:pt x="531" y="2406"/>
                </a:lnTo>
                <a:lnTo>
                  <a:pt x="526" y="2391"/>
                </a:lnTo>
                <a:lnTo>
                  <a:pt x="526" y="2391"/>
                </a:lnTo>
                <a:lnTo>
                  <a:pt x="528" y="2325"/>
                </a:lnTo>
                <a:lnTo>
                  <a:pt x="528" y="2284"/>
                </a:lnTo>
                <a:lnTo>
                  <a:pt x="528" y="2271"/>
                </a:lnTo>
                <a:lnTo>
                  <a:pt x="526" y="2263"/>
                </a:lnTo>
                <a:lnTo>
                  <a:pt x="526" y="2263"/>
                </a:lnTo>
                <a:lnTo>
                  <a:pt x="528" y="2254"/>
                </a:lnTo>
                <a:lnTo>
                  <a:pt x="532" y="2231"/>
                </a:lnTo>
                <a:lnTo>
                  <a:pt x="546" y="2165"/>
                </a:lnTo>
                <a:lnTo>
                  <a:pt x="569" y="2074"/>
                </a:lnTo>
                <a:lnTo>
                  <a:pt x="569" y="2074"/>
                </a:lnTo>
                <a:lnTo>
                  <a:pt x="587" y="1985"/>
                </a:lnTo>
                <a:lnTo>
                  <a:pt x="599" y="1926"/>
                </a:lnTo>
                <a:lnTo>
                  <a:pt x="605" y="1903"/>
                </a:lnTo>
                <a:lnTo>
                  <a:pt x="605" y="1903"/>
                </a:lnTo>
                <a:lnTo>
                  <a:pt x="622" y="2039"/>
                </a:lnTo>
                <a:lnTo>
                  <a:pt x="634" y="2139"/>
                </a:lnTo>
                <a:lnTo>
                  <a:pt x="642" y="2208"/>
                </a:lnTo>
                <a:lnTo>
                  <a:pt x="642" y="2208"/>
                </a:lnTo>
                <a:lnTo>
                  <a:pt x="645" y="2228"/>
                </a:lnTo>
                <a:lnTo>
                  <a:pt x="648" y="2248"/>
                </a:lnTo>
                <a:lnTo>
                  <a:pt x="660" y="2287"/>
                </a:lnTo>
                <a:lnTo>
                  <a:pt x="669" y="2322"/>
                </a:lnTo>
                <a:lnTo>
                  <a:pt x="672" y="2336"/>
                </a:lnTo>
                <a:lnTo>
                  <a:pt x="672" y="2348"/>
                </a:lnTo>
                <a:lnTo>
                  <a:pt x="672" y="2348"/>
                </a:lnTo>
                <a:lnTo>
                  <a:pt x="672" y="2353"/>
                </a:lnTo>
                <a:lnTo>
                  <a:pt x="675" y="2357"/>
                </a:lnTo>
                <a:lnTo>
                  <a:pt x="682" y="2359"/>
                </a:lnTo>
                <a:lnTo>
                  <a:pt x="688" y="2362"/>
                </a:lnTo>
                <a:lnTo>
                  <a:pt x="704" y="2364"/>
                </a:lnTo>
                <a:lnTo>
                  <a:pt x="723" y="2365"/>
                </a:lnTo>
                <a:lnTo>
                  <a:pt x="742" y="2364"/>
                </a:lnTo>
                <a:lnTo>
                  <a:pt x="759" y="2362"/>
                </a:lnTo>
                <a:lnTo>
                  <a:pt x="776" y="2360"/>
                </a:lnTo>
                <a:lnTo>
                  <a:pt x="776" y="2360"/>
                </a:lnTo>
                <a:lnTo>
                  <a:pt x="805" y="2414"/>
                </a:lnTo>
                <a:lnTo>
                  <a:pt x="823" y="2454"/>
                </a:lnTo>
                <a:lnTo>
                  <a:pt x="829" y="2467"/>
                </a:lnTo>
                <a:lnTo>
                  <a:pt x="831" y="2473"/>
                </a:lnTo>
                <a:lnTo>
                  <a:pt x="831" y="2476"/>
                </a:lnTo>
                <a:lnTo>
                  <a:pt x="831" y="2476"/>
                </a:lnTo>
                <a:lnTo>
                  <a:pt x="813" y="2562"/>
                </a:lnTo>
                <a:lnTo>
                  <a:pt x="813" y="2562"/>
                </a:lnTo>
                <a:lnTo>
                  <a:pt x="817" y="2577"/>
                </a:lnTo>
                <a:lnTo>
                  <a:pt x="823" y="2591"/>
                </a:lnTo>
                <a:lnTo>
                  <a:pt x="826" y="2598"/>
                </a:lnTo>
                <a:lnTo>
                  <a:pt x="831" y="2604"/>
                </a:lnTo>
                <a:lnTo>
                  <a:pt x="831" y="2604"/>
                </a:lnTo>
                <a:lnTo>
                  <a:pt x="834" y="2608"/>
                </a:lnTo>
                <a:lnTo>
                  <a:pt x="840" y="2609"/>
                </a:lnTo>
                <a:lnTo>
                  <a:pt x="858" y="2614"/>
                </a:lnTo>
                <a:lnTo>
                  <a:pt x="883" y="2618"/>
                </a:lnTo>
                <a:lnTo>
                  <a:pt x="909" y="2620"/>
                </a:lnTo>
                <a:lnTo>
                  <a:pt x="957" y="2623"/>
                </a:lnTo>
                <a:lnTo>
                  <a:pt x="974" y="2623"/>
                </a:lnTo>
                <a:lnTo>
                  <a:pt x="983" y="2623"/>
                </a:lnTo>
                <a:lnTo>
                  <a:pt x="983" y="2623"/>
                </a:lnTo>
                <a:lnTo>
                  <a:pt x="997" y="2623"/>
                </a:lnTo>
                <a:lnTo>
                  <a:pt x="1026" y="2626"/>
                </a:lnTo>
                <a:lnTo>
                  <a:pt x="1110" y="2633"/>
                </a:lnTo>
                <a:lnTo>
                  <a:pt x="1154" y="2637"/>
                </a:lnTo>
                <a:lnTo>
                  <a:pt x="1191" y="2638"/>
                </a:lnTo>
                <a:lnTo>
                  <a:pt x="1204" y="2637"/>
                </a:lnTo>
                <a:lnTo>
                  <a:pt x="1215" y="2635"/>
                </a:lnTo>
                <a:lnTo>
                  <a:pt x="1221" y="2633"/>
                </a:lnTo>
                <a:lnTo>
                  <a:pt x="1221" y="2630"/>
                </a:lnTo>
                <a:lnTo>
                  <a:pt x="1221" y="2629"/>
                </a:lnTo>
                <a:lnTo>
                  <a:pt x="1221" y="2629"/>
                </a:lnTo>
                <a:lnTo>
                  <a:pt x="1218" y="2624"/>
                </a:lnTo>
                <a:lnTo>
                  <a:pt x="1212" y="2618"/>
                </a:lnTo>
                <a:lnTo>
                  <a:pt x="1194" y="2604"/>
                </a:lnTo>
                <a:lnTo>
                  <a:pt x="1171" y="2589"/>
                </a:lnTo>
                <a:lnTo>
                  <a:pt x="1146" y="2574"/>
                </a:lnTo>
                <a:lnTo>
                  <a:pt x="1101" y="2548"/>
                </a:lnTo>
                <a:lnTo>
                  <a:pt x="1081" y="2537"/>
                </a:lnTo>
                <a:lnTo>
                  <a:pt x="965" y="2458"/>
                </a:lnTo>
                <a:lnTo>
                  <a:pt x="898" y="2306"/>
                </a:lnTo>
                <a:lnTo>
                  <a:pt x="898" y="2306"/>
                </a:lnTo>
                <a:lnTo>
                  <a:pt x="909" y="2292"/>
                </a:lnTo>
                <a:lnTo>
                  <a:pt x="918" y="2283"/>
                </a:lnTo>
                <a:lnTo>
                  <a:pt x="922" y="2275"/>
                </a:lnTo>
                <a:lnTo>
                  <a:pt x="922" y="2275"/>
                </a:lnTo>
                <a:lnTo>
                  <a:pt x="922" y="2271"/>
                </a:lnTo>
                <a:lnTo>
                  <a:pt x="921" y="2261"/>
                </a:lnTo>
                <a:lnTo>
                  <a:pt x="916" y="2238"/>
                </a:lnTo>
                <a:lnTo>
                  <a:pt x="909" y="2216"/>
                </a:lnTo>
                <a:lnTo>
                  <a:pt x="904" y="2202"/>
                </a:lnTo>
                <a:lnTo>
                  <a:pt x="904" y="2202"/>
                </a:lnTo>
                <a:lnTo>
                  <a:pt x="887" y="2130"/>
                </a:lnTo>
                <a:lnTo>
                  <a:pt x="851" y="1976"/>
                </a:lnTo>
                <a:lnTo>
                  <a:pt x="816" y="1822"/>
                </a:lnTo>
                <a:lnTo>
                  <a:pt x="800" y="1750"/>
                </a:lnTo>
                <a:lnTo>
                  <a:pt x="800" y="1750"/>
                </a:lnTo>
                <a:lnTo>
                  <a:pt x="782" y="1519"/>
                </a:lnTo>
                <a:lnTo>
                  <a:pt x="782" y="1519"/>
                </a:lnTo>
                <a:lnTo>
                  <a:pt x="790" y="1514"/>
                </a:lnTo>
                <a:lnTo>
                  <a:pt x="796" y="1508"/>
                </a:lnTo>
                <a:lnTo>
                  <a:pt x="803" y="1500"/>
                </a:lnTo>
                <a:lnTo>
                  <a:pt x="811" y="1491"/>
                </a:lnTo>
                <a:lnTo>
                  <a:pt x="817" y="1482"/>
                </a:lnTo>
                <a:lnTo>
                  <a:pt x="819" y="1476"/>
                </a:lnTo>
                <a:lnTo>
                  <a:pt x="820" y="1470"/>
                </a:lnTo>
                <a:lnTo>
                  <a:pt x="820" y="1464"/>
                </a:lnTo>
                <a:lnTo>
                  <a:pt x="819" y="1458"/>
                </a:lnTo>
                <a:lnTo>
                  <a:pt x="819" y="1458"/>
                </a:lnTo>
                <a:lnTo>
                  <a:pt x="816" y="1436"/>
                </a:lnTo>
                <a:lnTo>
                  <a:pt x="813" y="1403"/>
                </a:lnTo>
                <a:lnTo>
                  <a:pt x="810" y="1313"/>
                </a:lnTo>
                <a:lnTo>
                  <a:pt x="807" y="1227"/>
                </a:lnTo>
                <a:lnTo>
                  <a:pt x="807" y="1183"/>
                </a:lnTo>
                <a:lnTo>
                  <a:pt x="807" y="1183"/>
                </a:lnTo>
                <a:lnTo>
                  <a:pt x="803" y="1165"/>
                </a:lnTo>
                <a:lnTo>
                  <a:pt x="793" y="1128"/>
                </a:lnTo>
                <a:lnTo>
                  <a:pt x="764" y="1022"/>
                </a:lnTo>
                <a:lnTo>
                  <a:pt x="721" y="872"/>
                </a:lnTo>
                <a:lnTo>
                  <a:pt x="739" y="756"/>
                </a:lnTo>
                <a:lnTo>
                  <a:pt x="800" y="707"/>
                </a:lnTo>
                <a:lnTo>
                  <a:pt x="800" y="707"/>
                </a:lnTo>
                <a:lnTo>
                  <a:pt x="813" y="707"/>
                </a:lnTo>
                <a:lnTo>
                  <a:pt x="826" y="706"/>
                </a:lnTo>
                <a:lnTo>
                  <a:pt x="842" y="703"/>
                </a:lnTo>
                <a:lnTo>
                  <a:pt x="858" y="700"/>
                </a:lnTo>
                <a:lnTo>
                  <a:pt x="872" y="695"/>
                </a:lnTo>
                <a:lnTo>
                  <a:pt x="878" y="691"/>
                </a:lnTo>
                <a:lnTo>
                  <a:pt x="884" y="688"/>
                </a:lnTo>
                <a:lnTo>
                  <a:pt x="889" y="683"/>
                </a:lnTo>
                <a:lnTo>
                  <a:pt x="892" y="677"/>
                </a:lnTo>
                <a:lnTo>
                  <a:pt x="892" y="677"/>
                </a:lnTo>
                <a:lnTo>
                  <a:pt x="893" y="669"/>
                </a:lnTo>
                <a:lnTo>
                  <a:pt x="893" y="659"/>
                </a:lnTo>
                <a:lnTo>
                  <a:pt x="892" y="631"/>
                </a:lnTo>
                <a:lnTo>
                  <a:pt x="887" y="598"/>
                </a:lnTo>
                <a:lnTo>
                  <a:pt x="881" y="561"/>
                </a:lnTo>
                <a:lnTo>
                  <a:pt x="867" y="497"/>
                </a:lnTo>
                <a:lnTo>
                  <a:pt x="861" y="469"/>
                </a:lnTo>
                <a:lnTo>
                  <a:pt x="788" y="341"/>
                </a:lnTo>
                <a:lnTo>
                  <a:pt x="727" y="238"/>
                </a:lnTo>
                <a:lnTo>
                  <a:pt x="709" y="207"/>
                </a:lnTo>
                <a:lnTo>
                  <a:pt x="727" y="177"/>
                </a:lnTo>
                <a:lnTo>
                  <a:pt x="727" y="177"/>
                </a:lnTo>
                <a:lnTo>
                  <a:pt x="729" y="174"/>
                </a:lnTo>
                <a:lnTo>
                  <a:pt x="730" y="171"/>
                </a:lnTo>
                <a:lnTo>
                  <a:pt x="730" y="166"/>
                </a:lnTo>
                <a:lnTo>
                  <a:pt x="730" y="160"/>
                </a:lnTo>
                <a:lnTo>
                  <a:pt x="727" y="152"/>
                </a:lnTo>
                <a:lnTo>
                  <a:pt x="723" y="143"/>
                </a:lnTo>
                <a:lnTo>
                  <a:pt x="715" y="134"/>
                </a:lnTo>
                <a:lnTo>
                  <a:pt x="715" y="134"/>
                </a:lnTo>
                <a:lnTo>
                  <a:pt x="707" y="123"/>
                </a:lnTo>
                <a:lnTo>
                  <a:pt x="701" y="111"/>
                </a:lnTo>
                <a:lnTo>
                  <a:pt x="691" y="85"/>
                </a:lnTo>
                <a:lnTo>
                  <a:pt x="683" y="71"/>
                </a:lnTo>
                <a:lnTo>
                  <a:pt x="671" y="56"/>
                </a:lnTo>
                <a:lnTo>
                  <a:pt x="654" y="41"/>
                </a:lnTo>
                <a:lnTo>
                  <a:pt x="630" y="24"/>
                </a:lnTo>
                <a:lnTo>
                  <a:pt x="630" y="24"/>
                </a:lnTo>
                <a:lnTo>
                  <a:pt x="616" y="17"/>
                </a:lnTo>
                <a:lnTo>
                  <a:pt x="602" y="10"/>
                </a:lnTo>
                <a:lnTo>
                  <a:pt x="589" y="6"/>
                </a:lnTo>
                <a:lnTo>
                  <a:pt x="576" y="3"/>
                </a:lnTo>
                <a:lnTo>
                  <a:pt x="564" y="1"/>
                </a:lnTo>
                <a:lnTo>
                  <a:pt x="552" y="0"/>
                </a:lnTo>
                <a:lnTo>
                  <a:pt x="529" y="0"/>
                </a:lnTo>
                <a:lnTo>
                  <a:pt x="511" y="4"/>
                </a:lnTo>
                <a:lnTo>
                  <a:pt x="494" y="9"/>
                </a:lnTo>
                <a:lnTo>
                  <a:pt x="483" y="14"/>
                </a:lnTo>
                <a:lnTo>
                  <a:pt x="477" y="18"/>
                </a:lnTo>
                <a:lnTo>
                  <a:pt x="477" y="18"/>
                </a:lnTo>
                <a:lnTo>
                  <a:pt x="468" y="29"/>
                </a:lnTo>
                <a:lnTo>
                  <a:pt x="456" y="44"/>
                </a:lnTo>
                <a:lnTo>
                  <a:pt x="444" y="56"/>
                </a:lnTo>
                <a:lnTo>
                  <a:pt x="439" y="61"/>
                </a:lnTo>
                <a:lnTo>
                  <a:pt x="435" y="61"/>
                </a:lnTo>
                <a:lnTo>
                  <a:pt x="435" y="61"/>
                </a:lnTo>
                <a:lnTo>
                  <a:pt x="418" y="56"/>
                </a:lnTo>
                <a:lnTo>
                  <a:pt x="406" y="53"/>
                </a:lnTo>
                <a:lnTo>
                  <a:pt x="390" y="50"/>
                </a:lnTo>
                <a:lnTo>
                  <a:pt x="374" y="50"/>
                </a:lnTo>
                <a:lnTo>
                  <a:pt x="357" y="52"/>
                </a:lnTo>
                <a:lnTo>
                  <a:pt x="349" y="53"/>
                </a:lnTo>
                <a:lnTo>
                  <a:pt x="343" y="56"/>
                </a:lnTo>
                <a:lnTo>
                  <a:pt x="337" y="61"/>
                </a:lnTo>
                <a:lnTo>
                  <a:pt x="331" y="67"/>
                </a:lnTo>
                <a:lnTo>
                  <a:pt x="331" y="67"/>
                </a:lnTo>
                <a:lnTo>
                  <a:pt x="311" y="94"/>
                </a:lnTo>
                <a:lnTo>
                  <a:pt x="293" y="122"/>
                </a:lnTo>
                <a:lnTo>
                  <a:pt x="276" y="152"/>
                </a:lnTo>
                <a:lnTo>
                  <a:pt x="325" y="128"/>
                </a:lnTo>
                <a:lnTo>
                  <a:pt x="325" y="128"/>
                </a:lnTo>
                <a:lnTo>
                  <a:pt x="326" y="126"/>
                </a:lnTo>
                <a:lnTo>
                  <a:pt x="325" y="128"/>
                </a:lnTo>
                <a:lnTo>
                  <a:pt x="301" y="183"/>
                </a:lnTo>
                <a:lnTo>
                  <a:pt x="301" y="183"/>
                </a:lnTo>
                <a:close/>
                <a:moveTo>
                  <a:pt x="672" y="335"/>
                </a:moveTo>
                <a:lnTo>
                  <a:pt x="709" y="381"/>
                </a:lnTo>
                <a:lnTo>
                  <a:pt x="721" y="439"/>
                </a:lnTo>
                <a:lnTo>
                  <a:pt x="770" y="555"/>
                </a:lnTo>
                <a:lnTo>
                  <a:pt x="733" y="530"/>
                </a:lnTo>
                <a:lnTo>
                  <a:pt x="666" y="500"/>
                </a:lnTo>
                <a:lnTo>
                  <a:pt x="666" y="500"/>
                </a:lnTo>
                <a:lnTo>
                  <a:pt x="651" y="473"/>
                </a:lnTo>
                <a:lnTo>
                  <a:pt x="640" y="453"/>
                </a:lnTo>
                <a:lnTo>
                  <a:pt x="637" y="444"/>
                </a:lnTo>
                <a:lnTo>
                  <a:pt x="636" y="439"/>
                </a:lnTo>
                <a:lnTo>
                  <a:pt x="636" y="439"/>
                </a:lnTo>
                <a:lnTo>
                  <a:pt x="634" y="437"/>
                </a:lnTo>
                <a:lnTo>
                  <a:pt x="633" y="436"/>
                </a:lnTo>
                <a:lnTo>
                  <a:pt x="624" y="431"/>
                </a:lnTo>
                <a:lnTo>
                  <a:pt x="596" y="424"/>
                </a:lnTo>
                <a:lnTo>
                  <a:pt x="557" y="415"/>
                </a:lnTo>
                <a:lnTo>
                  <a:pt x="557" y="415"/>
                </a:lnTo>
                <a:lnTo>
                  <a:pt x="579" y="408"/>
                </a:lnTo>
                <a:lnTo>
                  <a:pt x="595" y="404"/>
                </a:lnTo>
                <a:lnTo>
                  <a:pt x="605" y="402"/>
                </a:lnTo>
                <a:lnTo>
                  <a:pt x="605" y="402"/>
                </a:lnTo>
                <a:lnTo>
                  <a:pt x="608" y="401"/>
                </a:lnTo>
                <a:lnTo>
                  <a:pt x="613" y="398"/>
                </a:lnTo>
                <a:lnTo>
                  <a:pt x="624" y="387"/>
                </a:lnTo>
                <a:lnTo>
                  <a:pt x="636" y="372"/>
                </a:lnTo>
                <a:lnTo>
                  <a:pt x="648" y="347"/>
                </a:lnTo>
                <a:lnTo>
                  <a:pt x="672" y="3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4599278" y="4731482"/>
            <a:ext cx="639108" cy="1595981"/>
          </a:xfrm>
          <a:custGeom>
            <a:avLst/>
            <a:gdLst>
              <a:gd name="T0" fmla="*/ 409 w 1070"/>
              <a:gd name="T1" fmla="*/ 257 h 2672"/>
              <a:gd name="T2" fmla="*/ 322 w 1070"/>
              <a:gd name="T3" fmla="*/ 392 h 2672"/>
              <a:gd name="T4" fmla="*/ 206 w 1070"/>
              <a:gd name="T5" fmla="*/ 657 h 2672"/>
              <a:gd name="T6" fmla="*/ 218 w 1070"/>
              <a:gd name="T7" fmla="*/ 712 h 2672"/>
              <a:gd name="T8" fmla="*/ 285 w 1070"/>
              <a:gd name="T9" fmla="*/ 735 h 2672"/>
              <a:gd name="T10" fmla="*/ 271 w 1070"/>
              <a:gd name="T11" fmla="*/ 1006 h 2672"/>
              <a:gd name="T12" fmla="*/ 256 w 1070"/>
              <a:gd name="T13" fmla="*/ 1098 h 2672"/>
              <a:gd name="T14" fmla="*/ 297 w 1070"/>
              <a:gd name="T15" fmla="*/ 1355 h 2672"/>
              <a:gd name="T16" fmla="*/ 169 w 1070"/>
              <a:gd name="T17" fmla="*/ 1805 h 2672"/>
              <a:gd name="T18" fmla="*/ 200 w 1070"/>
              <a:gd name="T19" fmla="*/ 2098 h 2672"/>
              <a:gd name="T20" fmla="*/ 244 w 1070"/>
              <a:gd name="T21" fmla="*/ 2365 h 2672"/>
              <a:gd name="T22" fmla="*/ 224 w 1070"/>
              <a:gd name="T23" fmla="*/ 2450 h 2672"/>
              <a:gd name="T24" fmla="*/ 180 w 1070"/>
              <a:gd name="T25" fmla="*/ 2537 h 2672"/>
              <a:gd name="T26" fmla="*/ 3 w 1070"/>
              <a:gd name="T27" fmla="*/ 2621 h 2672"/>
              <a:gd name="T28" fmla="*/ 21 w 1070"/>
              <a:gd name="T29" fmla="*/ 2647 h 2672"/>
              <a:gd name="T30" fmla="*/ 140 w 1070"/>
              <a:gd name="T31" fmla="*/ 2658 h 2672"/>
              <a:gd name="T32" fmla="*/ 341 w 1070"/>
              <a:gd name="T33" fmla="*/ 2664 h 2672"/>
              <a:gd name="T34" fmla="*/ 497 w 1070"/>
              <a:gd name="T35" fmla="*/ 2672 h 2672"/>
              <a:gd name="T36" fmla="*/ 625 w 1070"/>
              <a:gd name="T37" fmla="*/ 2672 h 2672"/>
              <a:gd name="T38" fmla="*/ 684 w 1070"/>
              <a:gd name="T39" fmla="*/ 2653 h 2672"/>
              <a:gd name="T40" fmla="*/ 658 w 1070"/>
              <a:gd name="T41" fmla="*/ 2554 h 2672"/>
              <a:gd name="T42" fmla="*/ 665 w 1070"/>
              <a:gd name="T43" fmla="*/ 2347 h 2672"/>
              <a:gd name="T44" fmla="*/ 754 w 1070"/>
              <a:gd name="T45" fmla="*/ 2342 h 2672"/>
              <a:gd name="T46" fmla="*/ 764 w 1070"/>
              <a:gd name="T47" fmla="*/ 2280 h 2672"/>
              <a:gd name="T48" fmla="*/ 692 w 1070"/>
              <a:gd name="T49" fmla="*/ 1936 h 2672"/>
              <a:gd name="T50" fmla="*/ 700 w 1070"/>
              <a:gd name="T51" fmla="*/ 1862 h 2672"/>
              <a:gd name="T52" fmla="*/ 697 w 1070"/>
              <a:gd name="T53" fmla="*/ 1821 h 2672"/>
              <a:gd name="T54" fmla="*/ 683 w 1070"/>
              <a:gd name="T55" fmla="*/ 1743 h 2672"/>
              <a:gd name="T56" fmla="*/ 698 w 1070"/>
              <a:gd name="T57" fmla="*/ 1590 h 2672"/>
              <a:gd name="T58" fmla="*/ 954 w 1070"/>
              <a:gd name="T59" fmla="*/ 1430 h 2672"/>
              <a:gd name="T60" fmla="*/ 1067 w 1070"/>
              <a:gd name="T61" fmla="*/ 1386 h 2672"/>
              <a:gd name="T62" fmla="*/ 1039 w 1070"/>
              <a:gd name="T63" fmla="*/ 1195 h 2672"/>
              <a:gd name="T64" fmla="*/ 1015 w 1070"/>
              <a:gd name="T65" fmla="*/ 983 h 2672"/>
              <a:gd name="T66" fmla="*/ 959 w 1070"/>
              <a:gd name="T67" fmla="*/ 895 h 2672"/>
              <a:gd name="T68" fmla="*/ 834 w 1070"/>
              <a:gd name="T69" fmla="*/ 544 h 2672"/>
              <a:gd name="T70" fmla="*/ 860 w 1070"/>
              <a:gd name="T71" fmla="*/ 431 h 2672"/>
              <a:gd name="T72" fmla="*/ 838 w 1070"/>
              <a:gd name="T73" fmla="*/ 225 h 2672"/>
              <a:gd name="T74" fmla="*/ 793 w 1070"/>
              <a:gd name="T75" fmla="*/ 178 h 2672"/>
              <a:gd name="T76" fmla="*/ 748 w 1070"/>
              <a:gd name="T77" fmla="*/ 90 h 2672"/>
              <a:gd name="T78" fmla="*/ 675 w 1070"/>
              <a:gd name="T79" fmla="*/ 12 h 2672"/>
              <a:gd name="T80" fmla="*/ 590 w 1070"/>
              <a:gd name="T81" fmla="*/ 1 h 2672"/>
              <a:gd name="T82" fmla="*/ 485 w 1070"/>
              <a:gd name="T83" fmla="*/ 35 h 2672"/>
              <a:gd name="T84" fmla="*/ 462 w 1070"/>
              <a:gd name="T85" fmla="*/ 93 h 2672"/>
              <a:gd name="T86" fmla="*/ 457 w 1070"/>
              <a:gd name="T87" fmla="*/ 1938 h 2672"/>
              <a:gd name="T88" fmla="*/ 486 w 1070"/>
              <a:gd name="T89" fmla="*/ 2002 h 2672"/>
              <a:gd name="T90" fmla="*/ 543 w 1070"/>
              <a:gd name="T91" fmla="*/ 2328 h 2672"/>
              <a:gd name="T92" fmla="*/ 544 w 1070"/>
              <a:gd name="T93" fmla="*/ 2370 h 2672"/>
              <a:gd name="T94" fmla="*/ 508 w 1070"/>
              <a:gd name="T95" fmla="*/ 2484 h 2672"/>
              <a:gd name="T96" fmla="*/ 366 w 1070"/>
              <a:gd name="T97" fmla="*/ 2536 h 2672"/>
              <a:gd name="T98" fmla="*/ 430 w 1070"/>
              <a:gd name="T99" fmla="*/ 2229 h 2672"/>
              <a:gd name="T100" fmla="*/ 829 w 1070"/>
              <a:gd name="T101" fmla="*/ 706 h 2672"/>
              <a:gd name="T102" fmla="*/ 907 w 1070"/>
              <a:gd name="T103" fmla="*/ 877 h 2672"/>
              <a:gd name="T104" fmla="*/ 921 w 1070"/>
              <a:gd name="T105" fmla="*/ 938 h 2672"/>
              <a:gd name="T106" fmla="*/ 872 w 1070"/>
              <a:gd name="T107" fmla="*/ 938 h 2672"/>
              <a:gd name="T108" fmla="*/ 854 w 1070"/>
              <a:gd name="T109" fmla="*/ 834 h 2672"/>
              <a:gd name="T110" fmla="*/ 532 w 1070"/>
              <a:gd name="T111" fmla="*/ 398 h 2672"/>
              <a:gd name="T112" fmla="*/ 555 w 1070"/>
              <a:gd name="T113" fmla="*/ 450 h 2672"/>
              <a:gd name="T114" fmla="*/ 482 w 1070"/>
              <a:gd name="T115" fmla="*/ 485 h 2672"/>
              <a:gd name="T116" fmla="*/ 433 w 1070"/>
              <a:gd name="T117" fmla="*/ 382 h 2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70" h="2672">
                <a:moveTo>
                  <a:pt x="463" y="120"/>
                </a:moveTo>
                <a:lnTo>
                  <a:pt x="451" y="163"/>
                </a:lnTo>
                <a:lnTo>
                  <a:pt x="451" y="212"/>
                </a:lnTo>
                <a:lnTo>
                  <a:pt x="439" y="248"/>
                </a:lnTo>
                <a:lnTo>
                  <a:pt x="439" y="248"/>
                </a:lnTo>
                <a:lnTo>
                  <a:pt x="430" y="251"/>
                </a:lnTo>
                <a:lnTo>
                  <a:pt x="409" y="257"/>
                </a:lnTo>
                <a:lnTo>
                  <a:pt x="396" y="262"/>
                </a:lnTo>
                <a:lnTo>
                  <a:pt x="386" y="268"/>
                </a:lnTo>
                <a:lnTo>
                  <a:pt x="377" y="273"/>
                </a:lnTo>
                <a:lnTo>
                  <a:pt x="373" y="276"/>
                </a:lnTo>
                <a:lnTo>
                  <a:pt x="372" y="279"/>
                </a:lnTo>
                <a:lnTo>
                  <a:pt x="372" y="279"/>
                </a:lnTo>
                <a:lnTo>
                  <a:pt x="322" y="392"/>
                </a:lnTo>
                <a:lnTo>
                  <a:pt x="274" y="492"/>
                </a:lnTo>
                <a:lnTo>
                  <a:pt x="274" y="492"/>
                </a:lnTo>
                <a:lnTo>
                  <a:pt x="264" y="515"/>
                </a:lnTo>
                <a:lnTo>
                  <a:pt x="239" y="570"/>
                </a:lnTo>
                <a:lnTo>
                  <a:pt x="226" y="601"/>
                </a:lnTo>
                <a:lnTo>
                  <a:pt x="213" y="631"/>
                </a:lnTo>
                <a:lnTo>
                  <a:pt x="206" y="657"/>
                </a:lnTo>
                <a:lnTo>
                  <a:pt x="201" y="675"/>
                </a:lnTo>
                <a:lnTo>
                  <a:pt x="201" y="675"/>
                </a:lnTo>
                <a:lnTo>
                  <a:pt x="201" y="681"/>
                </a:lnTo>
                <a:lnTo>
                  <a:pt x="203" y="689"/>
                </a:lnTo>
                <a:lnTo>
                  <a:pt x="206" y="695"/>
                </a:lnTo>
                <a:lnTo>
                  <a:pt x="209" y="701"/>
                </a:lnTo>
                <a:lnTo>
                  <a:pt x="218" y="712"/>
                </a:lnTo>
                <a:lnTo>
                  <a:pt x="229" y="721"/>
                </a:lnTo>
                <a:lnTo>
                  <a:pt x="241" y="729"/>
                </a:lnTo>
                <a:lnTo>
                  <a:pt x="252" y="733"/>
                </a:lnTo>
                <a:lnTo>
                  <a:pt x="262" y="736"/>
                </a:lnTo>
                <a:lnTo>
                  <a:pt x="268" y="736"/>
                </a:lnTo>
                <a:lnTo>
                  <a:pt x="268" y="736"/>
                </a:lnTo>
                <a:lnTo>
                  <a:pt x="285" y="735"/>
                </a:lnTo>
                <a:lnTo>
                  <a:pt x="309" y="735"/>
                </a:lnTo>
                <a:lnTo>
                  <a:pt x="341" y="736"/>
                </a:lnTo>
                <a:lnTo>
                  <a:pt x="287" y="992"/>
                </a:lnTo>
                <a:lnTo>
                  <a:pt x="287" y="992"/>
                </a:lnTo>
                <a:lnTo>
                  <a:pt x="285" y="994"/>
                </a:lnTo>
                <a:lnTo>
                  <a:pt x="279" y="999"/>
                </a:lnTo>
                <a:lnTo>
                  <a:pt x="271" y="1006"/>
                </a:lnTo>
                <a:lnTo>
                  <a:pt x="264" y="1020"/>
                </a:lnTo>
                <a:lnTo>
                  <a:pt x="261" y="1029"/>
                </a:lnTo>
                <a:lnTo>
                  <a:pt x="258" y="1038"/>
                </a:lnTo>
                <a:lnTo>
                  <a:pt x="256" y="1050"/>
                </a:lnTo>
                <a:lnTo>
                  <a:pt x="255" y="1064"/>
                </a:lnTo>
                <a:lnTo>
                  <a:pt x="255" y="1079"/>
                </a:lnTo>
                <a:lnTo>
                  <a:pt x="256" y="1098"/>
                </a:lnTo>
                <a:lnTo>
                  <a:pt x="258" y="1118"/>
                </a:lnTo>
                <a:lnTo>
                  <a:pt x="262" y="1139"/>
                </a:lnTo>
                <a:lnTo>
                  <a:pt x="262" y="1139"/>
                </a:lnTo>
                <a:lnTo>
                  <a:pt x="273" y="1189"/>
                </a:lnTo>
                <a:lnTo>
                  <a:pt x="282" y="1244"/>
                </a:lnTo>
                <a:lnTo>
                  <a:pt x="290" y="1301"/>
                </a:lnTo>
                <a:lnTo>
                  <a:pt x="297" y="1355"/>
                </a:lnTo>
                <a:lnTo>
                  <a:pt x="308" y="1444"/>
                </a:lnTo>
                <a:lnTo>
                  <a:pt x="311" y="1480"/>
                </a:lnTo>
                <a:lnTo>
                  <a:pt x="311" y="1480"/>
                </a:lnTo>
                <a:lnTo>
                  <a:pt x="285" y="1538"/>
                </a:lnTo>
                <a:lnTo>
                  <a:pt x="227" y="1670"/>
                </a:lnTo>
                <a:lnTo>
                  <a:pt x="195" y="1741"/>
                </a:lnTo>
                <a:lnTo>
                  <a:pt x="169" y="1805"/>
                </a:lnTo>
                <a:lnTo>
                  <a:pt x="151" y="1853"/>
                </a:lnTo>
                <a:lnTo>
                  <a:pt x="148" y="1868"/>
                </a:lnTo>
                <a:lnTo>
                  <a:pt x="146" y="1877"/>
                </a:lnTo>
                <a:lnTo>
                  <a:pt x="146" y="1877"/>
                </a:lnTo>
                <a:lnTo>
                  <a:pt x="177" y="1996"/>
                </a:lnTo>
                <a:lnTo>
                  <a:pt x="194" y="2071"/>
                </a:lnTo>
                <a:lnTo>
                  <a:pt x="200" y="2098"/>
                </a:lnTo>
                <a:lnTo>
                  <a:pt x="201" y="2115"/>
                </a:lnTo>
                <a:lnTo>
                  <a:pt x="201" y="2115"/>
                </a:lnTo>
                <a:lnTo>
                  <a:pt x="203" y="2133"/>
                </a:lnTo>
                <a:lnTo>
                  <a:pt x="207" y="2164"/>
                </a:lnTo>
                <a:lnTo>
                  <a:pt x="223" y="2249"/>
                </a:lnTo>
                <a:lnTo>
                  <a:pt x="244" y="2365"/>
                </a:lnTo>
                <a:lnTo>
                  <a:pt x="244" y="2365"/>
                </a:lnTo>
                <a:lnTo>
                  <a:pt x="244" y="2368"/>
                </a:lnTo>
                <a:lnTo>
                  <a:pt x="244" y="2376"/>
                </a:lnTo>
                <a:lnTo>
                  <a:pt x="239" y="2394"/>
                </a:lnTo>
                <a:lnTo>
                  <a:pt x="232" y="2420"/>
                </a:lnTo>
                <a:lnTo>
                  <a:pt x="232" y="2420"/>
                </a:lnTo>
                <a:lnTo>
                  <a:pt x="227" y="2435"/>
                </a:lnTo>
                <a:lnTo>
                  <a:pt x="224" y="2450"/>
                </a:lnTo>
                <a:lnTo>
                  <a:pt x="221" y="2476"/>
                </a:lnTo>
                <a:lnTo>
                  <a:pt x="218" y="2495"/>
                </a:lnTo>
                <a:lnTo>
                  <a:pt x="217" y="2502"/>
                </a:lnTo>
                <a:lnTo>
                  <a:pt x="213" y="2505"/>
                </a:lnTo>
                <a:lnTo>
                  <a:pt x="213" y="2505"/>
                </a:lnTo>
                <a:lnTo>
                  <a:pt x="200" y="2517"/>
                </a:lnTo>
                <a:lnTo>
                  <a:pt x="180" y="2537"/>
                </a:lnTo>
                <a:lnTo>
                  <a:pt x="153" y="2566"/>
                </a:lnTo>
                <a:lnTo>
                  <a:pt x="31" y="2609"/>
                </a:lnTo>
                <a:lnTo>
                  <a:pt x="31" y="2609"/>
                </a:lnTo>
                <a:lnTo>
                  <a:pt x="26" y="2611"/>
                </a:lnTo>
                <a:lnTo>
                  <a:pt x="14" y="2614"/>
                </a:lnTo>
                <a:lnTo>
                  <a:pt x="8" y="2617"/>
                </a:lnTo>
                <a:lnTo>
                  <a:pt x="3" y="2621"/>
                </a:lnTo>
                <a:lnTo>
                  <a:pt x="0" y="2626"/>
                </a:lnTo>
                <a:lnTo>
                  <a:pt x="0" y="2633"/>
                </a:lnTo>
                <a:lnTo>
                  <a:pt x="0" y="2633"/>
                </a:lnTo>
                <a:lnTo>
                  <a:pt x="2" y="2638"/>
                </a:lnTo>
                <a:lnTo>
                  <a:pt x="6" y="2641"/>
                </a:lnTo>
                <a:lnTo>
                  <a:pt x="14" y="2644"/>
                </a:lnTo>
                <a:lnTo>
                  <a:pt x="21" y="2647"/>
                </a:lnTo>
                <a:lnTo>
                  <a:pt x="43" y="2652"/>
                </a:lnTo>
                <a:lnTo>
                  <a:pt x="67" y="2655"/>
                </a:lnTo>
                <a:lnTo>
                  <a:pt x="92" y="2658"/>
                </a:lnTo>
                <a:lnTo>
                  <a:pt x="114" y="2658"/>
                </a:lnTo>
                <a:lnTo>
                  <a:pt x="131" y="2658"/>
                </a:lnTo>
                <a:lnTo>
                  <a:pt x="140" y="2658"/>
                </a:lnTo>
                <a:lnTo>
                  <a:pt x="140" y="2658"/>
                </a:lnTo>
                <a:lnTo>
                  <a:pt x="151" y="2658"/>
                </a:lnTo>
                <a:lnTo>
                  <a:pt x="174" y="2659"/>
                </a:lnTo>
                <a:lnTo>
                  <a:pt x="239" y="2662"/>
                </a:lnTo>
                <a:lnTo>
                  <a:pt x="303" y="2667"/>
                </a:lnTo>
                <a:lnTo>
                  <a:pt x="328" y="2665"/>
                </a:lnTo>
                <a:lnTo>
                  <a:pt x="337" y="2665"/>
                </a:lnTo>
                <a:lnTo>
                  <a:pt x="341" y="2664"/>
                </a:lnTo>
                <a:lnTo>
                  <a:pt x="341" y="2664"/>
                </a:lnTo>
                <a:lnTo>
                  <a:pt x="346" y="2662"/>
                </a:lnTo>
                <a:lnTo>
                  <a:pt x="354" y="2662"/>
                </a:lnTo>
                <a:lnTo>
                  <a:pt x="373" y="2662"/>
                </a:lnTo>
                <a:lnTo>
                  <a:pt x="427" y="2665"/>
                </a:lnTo>
                <a:lnTo>
                  <a:pt x="479" y="2670"/>
                </a:lnTo>
                <a:lnTo>
                  <a:pt x="497" y="2672"/>
                </a:lnTo>
                <a:lnTo>
                  <a:pt x="503" y="2672"/>
                </a:lnTo>
                <a:lnTo>
                  <a:pt x="506" y="2670"/>
                </a:lnTo>
                <a:lnTo>
                  <a:pt x="506" y="2670"/>
                </a:lnTo>
                <a:lnTo>
                  <a:pt x="515" y="2668"/>
                </a:lnTo>
                <a:lnTo>
                  <a:pt x="537" y="2668"/>
                </a:lnTo>
                <a:lnTo>
                  <a:pt x="594" y="2670"/>
                </a:lnTo>
                <a:lnTo>
                  <a:pt x="625" y="2672"/>
                </a:lnTo>
                <a:lnTo>
                  <a:pt x="652" y="2668"/>
                </a:lnTo>
                <a:lnTo>
                  <a:pt x="665" y="2667"/>
                </a:lnTo>
                <a:lnTo>
                  <a:pt x="674" y="2665"/>
                </a:lnTo>
                <a:lnTo>
                  <a:pt x="680" y="2662"/>
                </a:lnTo>
                <a:lnTo>
                  <a:pt x="683" y="2658"/>
                </a:lnTo>
                <a:lnTo>
                  <a:pt x="683" y="2658"/>
                </a:lnTo>
                <a:lnTo>
                  <a:pt x="684" y="2653"/>
                </a:lnTo>
                <a:lnTo>
                  <a:pt x="684" y="2646"/>
                </a:lnTo>
                <a:lnTo>
                  <a:pt x="683" y="2632"/>
                </a:lnTo>
                <a:lnTo>
                  <a:pt x="680" y="2614"/>
                </a:lnTo>
                <a:lnTo>
                  <a:pt x="674" y="2597"/>
                </a:lnTo>
                <a:lnTo>
                  <a:pt x="663" y="2566"/>
                </a:lnTo>
                <a:lnTo>
                  <a:pt x="658" y="2554"/>
                </a:lnTo>
                <a:lnTo>
                  <a:pt x="658" y="2554"/>
                </a:lnTo>
                <a:lnTo>
                  <a:pt x="654" y="2540"/>
                </a:lnTo>
                <a:lnTo>
                  <a:pt x="646" y="2517"/>
                </a:lnTo>
                <a:lnTo>
                  <a:pt x="646" y="2517"/>
                </a:lnTo>
                <a:lnTo>
                  <a:pt x="646" y="2507"/>
                </a:lnTo>
                <a:lnTo>
                  <a:pt x="648" y="2485"/>
                </a:lnTo>
                <a:lnTo>
                  <a:pt x="654" y="2428"/>
                </a:lnTo>
                <a:lnTo>
                  <a:pt x="665" y="2347"/>
                </a:lnTo>
                <a:lnTo>
                  <a:pt x="665" y="2347"/>
                </a:lnTo>
                <a:lnTo>
                  <a:pt x="678" y="2348"/>
                </a:lnTo>
                <a:lnTo>
                  <a:pt x="709" y="2350"/>
                </a:lnTo>
                <a:lnTo>
                  <a:pt x="726" y="2350"/>
                </a:lnTo>
                <a:lnTo>
                  <a:pt x="742" y="2347"/>
                </a:lnTo>
                <a:lnTo>
                  <a:pt x="748" y="2345"/>
                </a:lnTo>
                <a:lnTo>
                  <a:pt x="754" y="2342"/>
                </a:lnTo>
                <a:lnTo>
                  <a:pt x="759" y="2339"/>
                </a:lnTo>
                <a:lnTo>
                  <a:pt x="762" y="2334"/>
                </a:lnTo>
                <a:lnTo>
                  <a:pt x="762" y="2334"/>
                </a:lnTo>
                <a:lnTo>
                  <a:pt x="765" y="2324"/>
                </a:lnTo>
                <a:lnTo>
                  <a:pt x="767" y="2310"/>
                </a:lnTo>
                <a:lnTo>
                  <a:pt x="765" y="2296"/>
                </a:lnTo>
                <a:lnTo>
                  <a:pt x="764" y="2280"/>
                </a:lnTo>
                <a:lnTo>
                  <a:pt x="759" y="2251"/>
                </a:lnTo>
                <a:lnTo>
                  <a:pt x="756" y="2231"/>
                </a:lnTo>
                <a:lnTo>
                  <a:pt x="756" y="2231"/>
                </a:lnTo>
                <a:lnTo>
                  <a:pt x="753" y="2211"/>
                </a:lnTo>
                <a:lnTo>
                  <a:pt x="744" y="2170"/>
                </a:lnTo>
                <a:lnTo>
                  <a:pt x="718" y="2051"/>
                </a:lnTo>
                <a:lnTo>
                  <a:pt x="692" y="1936"/>
                </a:lnTo>
                <a:lnTo>
                  <a:pt x="684" y="1898"/>
                </a:lnTo>
                <a:lnTo>
                  <a:pt x="683" y="1888"/>
                </a:lnTo>
                <a:lnTo>
                  <a:pt x="683" y="1883"/>
                </a:lnTo>
                <a:lnTo>
                  <a:pt x="683" y="1883"/>
                </a:lnTo>
                <a:lnTo>
                  <a:pt x="690" y="1875"/>
                </a:lnTo>
                <a:lnTo>
                  <a:pt x="695" y="1869"/>
                </a:lnTo>
                <a:lnTo>
                  <a:pt x="700" y="1862"/>
                </a:lnTo>
                <a:lnTo>
                  <a:pt x="704" y="1854"/>
                </a:lnTo>
                <a:lnTo>
                  <a:pt x="706" y="1845"/>
                </a:lnTo>
                <a:lnTo>
                  <a:pt x="706" y="1836"/>
                </a:lnTo>
                <a:lnTo>
                  <a:pt x="704" y="1833"/>
                </a:lnTo>
                <a:lnTo>
                  <a:pt x="701" y="1828"/>
                </a:lnTo>
                <a:lnTo>
                  <a:pt x="701" y="1828"/>
                </a:lnTo>
                <a:lnTo>
                  <a:pt x="697" y="1821"/>
                </a:lnTo>
                <a:lnTo>
                  <a:pt x="692" y="1813"/>
                </a:lnTo>
                <a:lnTo>
                  <a:pt x="687" y="1798"/>
                </a:lnTo>
                <a:lnTo>
                  <a:pt x="684" y="1782"/>
                </a:lnTo>
                <a:lnTo>
                  <a:pt x="683" y="1767"/>
                </a:lnTo>
                <a:lnTo>
                  <a:pt x="683" y="1767"/>
                </a:lnTo>
                <a:lnTo>
                  <a:pt x="683" y="1757"/>
                </a:lnTo>
                <a:lnTo>
                  <a:pt x="683" y="1743"/>
                </a:lnTo>
                <a:lnTo>
                  <a:pt x="687" y="1708"/>
                </a:lnTo>
                <a:lnTo>
                  <a:pt x="695" y="1651"/>
                </a:lnTo>
                <a:lnTo>
                  <a:pt x="695" y="1651"/>
                </a:lnTo>
                <a:lnTo>
                  <a:pt x="697" y="1635"/>
                </a:lnTo>
                <a:lnTo>
                  <a:pt x="697" y="1615"/>
                </a:lnTo>
                <a:lnTo>
                  <a:pt x="697" y="1598"/>
                </a:lnTo>
                <a:lnTo>
                  <a:pt x="698" y="1590"/>
                </a:lnTo>
                <a:lnTo>
                  <a:pt x="701" y="1584"/>
                </a:lnTo>
                <a:lnTo>
                  <a:pt x="701" y="1584"/>
                </a:lnTo>
                <a:lnTo>
                  <a:pt x="738" y="1531"/>
                </a:lnTo>
                <a:lnTo>
                  <a:pt x="768" y="1487"/>
                </a:lnTo>
                <a:lnTo>
                  <a:pt x="768" y="1487"/>
                </a:lnTo>
                <a:lnTo>
                  <a:pt x="873" y="1455"/>
                </a:lnTo>
                <a:lnTo>
                  <a:pt x="954" y="1430"/>
                </a:lnTo>
                <a:lnTo>
                  <a:pt x="1012" y="1413"/>
                </a:lnTo>
                <a:lnTo>
                  <a:pt x="1012" y="1413"/>
                </a:lnTo>
                <a:lnTo>
                  <a:pt x="1027" y="1409"/>
                </a:lnTo>
                <a:lnTo>
                  <a:pt x="1041" y="1404"/>
                </a:lnTo>
                <a:lnTo>
                  <a:pt x="1053" y="1398"/>
                </a:lnTo>
                <a:lnTo>
                  <a:pt x="1061" y="1392"/>
                </a:lnTo>
                <a:lnTo>
                  <a:pt x="1067" y="1386"/>
                </a:lnTo>
                <a:lnTo>
                  <a:pt x="1070" y="1378"/>
                </a:lnTo>
                <a:lnTo>
                  <a:pt x="1070" y="1369"/>
                </a:lnTo>
                <a:lnTo>
                  <a:pt x="1067" y="1358"/>
                </a:lnTo>
                <a:lnTo>
                  <a:pt x="1067" y="1358"/>
                </a:lnTo>
                <a:lnTo>
                  <a:pt x="1061" y="1337"/>
                </a:lnTo>
                <a:lnTo>
                  <a:pt x="1055" y="1299"/>
                </a:lnTo>
                <a:lnTo>
                  <a:pt x="1039" y="1195"/>
                </a:lnTo>
                <a:lnTo>
                  <a:pt x="1027" y="1093"/>
                </a:lnTo>
                <a:lnTo>
                  <a:pt x="1024" y="1055"/>
                </a:lnTo>
                <a:lnTo>
                  <a:pt x="1024" y="1035"/>
                </a:lnTo>
                <a:lnTo>
                  <a:pt x="1024" y="1035"/>
                </a:lnTo>
                <a:lnTo>
                  <a:pt x="1024" y="1021"/>
                </a:lnTo>
                <a:lnTo>
                  <a:pt x="1021" y="1003"/>
                </a:lnTo>
                <a:lnTo>
                  <a:pt x="1015" y="983"/>
                </a:lnTo>
                <a:lnTo>
                  <a:pt x="1009" y="960"/>
                </a:lnTo>
                <a:lnTo>
                  <a:pt x="997" y="924"/>
                </a:lnTo>
                <a:lnTo>
                  <a:pt x="991" y="912"/>
                </a:lnTo>
                <a:lnTo>
                  <a:pt x="988" y="907"/>
                </a:lnTo>
                <a:lnTo>
                  <a:pt x="988" y="907"/>
                </a:lnTo>
                <a:lnTo>
                  <a:pt x="977" y="903"/>
                </a:lnTo>
                <a:lnTo>
                  <a:pt x="959" y="895"/>
                </a:lnTo>
                <a:lnTo>
                  <a:pt x="933" y="883"/>
                </a:lnTo>
                <a:lnTo>
                  <a:pt x="933" y="883"/>
                </a:lnTo>
                <a:lnTo>
                  <a:pt x="884" y="744"/>
                </a:lnTo>
                <a:lnTo>
                  <a:pt x="850" y="648"/>
                </a:lnTo>
                <a:lnTo>
                  <a:pt x="835" y="602"/>
                </a:lnTo>
                <a:lnTo>
                  <a:pt x="835" y="602"/>
                </a:lnTo>
                <a:lnTo>
                  <a:pt x="834" y="544"/>
                </a:lnTo>
                <a:lnTo>
                  <a:pt x="831" y="506"/>
                </a:lnTo>
                <a:lnTo>
                  <a:pt x="829" y="486"/>
                </a:lnTo>
                <a:lnTo>
                  <a:pt x="829" y="486"/>
                </a:lnTo>
                <a:lnTo>
                  <a:pt x="829" y="482"/>
                </a:lnTo>
                <a:lnTo>
                  <a:pt x="832" y="476"/>
                </a:lnTo>
                <a:lnTo>
                  <a:pt x="843" y="456"/>
                </a:lnTo>
                <a:lnTo>
                  <a:pt x="860" y="431"/>
                </a:lnTo>
                <a:lnTo>
                  <a:pt x="860" y="431"/>
                </a:lnTo>
                <a:lnTo>
                  <a:pt x="858" y="402"/>
                </a:lnTo>
                <a:lnTo>
                  <a:pt x="854" y="337"/>
                </a:lnTo>
                <a:lnTo>
                  <a:pt x="849" y="300"/>
                </a:lnTo>
                <a:lnTo>
                  <a:pt x="846" y="265"/>
                </a:lnTo>
                <a:lnTo>
                  <a:pt x="841" y="236"/>
                </a:lnTo>
                <a:lnTo>
                  <a:pt x="838" y="225"/>
                </a:lnTo>
                <a:lnTo>
                  <a:pt x="835" y="218"/>
                </a:lnTo>
                <a:lnTo>
                  <a:pt x="835" y="218"/>
                </a:lnTo>
                <a:lnTo>
                  <a:pt x="832" y="212"/>
                </a:lnTo>
                <a:lnTo>
                  <a:pt x="828" y="206"/>
                </a:lnTo>
                <a:lnTo>
                  <a:pt x="817" y="195"/>
                </a:lnTo>
                <a:lnTo>
                  <a:pt x="805" y="186"/>
                </a:lnTo>
                <a:lnTo>
                  <a:pt x="793" y="178"/>
                </a:lnTo>
                <a:lnTo>
                  <a:pt x="771" y="167"/>
                </a:lnTo>
                <a:lnTo>
                  <a:pt x="762" y="163"/>
                </a:lnTo>
                <a:lnTo>
                  <a:pt x="762" y="163"/>
                </a:lnTo>
                <a:lnTo>
                  <a:pt x="761" y="151"/>
                </a:lnTo>
                <a:lnTo>
                  <a:pt x="758" y="123"/>
                </a:lnTo>
                <a:lnTo>
                  <a:pt x="753" y="106"/>
                </a:lnTo>
                <a:lnTo>
                  <a:pt x="748" y="90"/>
                </a:lnTo>
                <a:lnTo>
                  <a:pt x="741" y="73"/>
                </a:lnTo>
                <a:lnTo>
                  <a:pt x="732" y="59"/>
                </a:lnTo>
                <a:lnTo>
                  <a:pt x="732" y="59"/>
                </a:lnTo>
                <a:lnTo>
                  <a:pt x="721" y="47"/>
                </a:lnTo>
                <a:lnTo>
                  <a:pt x="707" y="33"/>
                </a:lnTo>
                <a:lnTo>
                  <a:pt x="692" y="23"/>
                </a:lnTo>
                <a:lnTo>
                  <a:pt x="675" y="12"/>
                </a:lnTo>
                <a:lnTo>
                  <a:pt x="666" y="9"/>
                </a:lnTo>
                <a:lnTo>
                  <a:pt x="655" y="4"/>
                </a:lnTo>
                <a:lnTo>
                  <a:pt x="643" y="3"/>
                </a:lnTo>
                <a:lnTo>
                  <a:pt x="631" y="0"/>
                </a:lnTo>
                <a:lnTo>
                  <a:pt x="619" y="0"/>
                </a:lnTo>
                <a:lnTo>
                  <a:pt x="604" y="0"/>
                </a:lnTo>
                <a:lnTo>
                  <a:pt x="590" y="1"/>
                </a:lnTo>
                <a:lnTo>
                  <a:pt x="573" y="4"/>
                </a:lnTo>
                <a:lnTo>
                  <a:pt x="573" y="4"/>
                </a:lnTo>
                <a:lnTo>
                  <a:pt x="544" y="10"/>
                </a:lnTo>
                <a:lnTo>
                  <a:pt x="521" y="16"/>
                </a:lnTo>
                <a:lnTo>
                  <a:pt x="505" y="23"/>
                </a:lnTo>
                <a:lnTo>
                  <a:pt x="492" y="29"/>
                </a:lnTo>
                <a:lnTo>
                  <a:pt x="485" y="35"/>
                </a:lnTo>
                <a:lnTo>
                  <a:pt x="479" y="41"/>
                </a:lnTo>
                <a:lnTo>
                  <a:pt x="469" y="53"/>
                </a:lnTo>
                <a:lnTo>
                  <a:pt x="469" y="53"/>
                </a:lnTo>
                <a:lnTo>
                  <a:pt x="466" y="61"/>
                </a:lnTo>
                <a:lnTo>
                  <a:pt x="463" y="71"/>
                </a:lnTo>
                <a:lnTo>
                  <a:pt x="462" y="82"/>
                </a:lnTo>
                <a:lnTo>
                  <a:pt x="462" y="93"/>
                </a:lnTo>
                <a:lnTo>
                  <a:pt x="463" y="113"/>
                </a:lnTo>
                <a:lnTo>
                  <a:pt x="463" y="120"/>
                </a:lnTo>
                <a:lnTo>
                  <a:pt x="463" y="120"/>
                </a:lnTo>
                <a:close/>
                <a:moveTo>
                  <a:pt x="445" y="1871"/>
                </a:moveTo>
                <a:lnTo>
                  <a:pt x="445" y="1871"/>
                </a:lnTo>
                <a:lnTo>
                  <a:pt x="457" y="1938"/>
                </a:lnTo>
                <a:lnTo>
                  <a:pt x="457" y="1938"/>
                </a:lnTo>
                <a:lnTo>
                  <a:pt x="460" y="1953"/>
                </a:lnTo>
                <a:lnTo>
                  <a:pt x="466" y="1972"/>
                </a:lnTo>
                <a:lnTo>
                  <a:pt x="473" y="1988"/>
                </a:lnTo>
                <a:lnTo>
                  <a:pt x="477" y="1996"/>
                </a:lnTo>
                <a:lnTo>
                  <a:pt x="482" y="1999"/>
                </a:lnTo>
                <a:lnTo>
                  <a:pt x="482" y="1999"/>
                </a:lnTo>
                <a:lnTo>
                  <a:pt x="486" y="2002"/>
                </a:lnTo>
                <a:lnTo>
                  <a:pt x="491" y="2007"/>
                </a:lnTo>
                <a:lnTo>
                  <a:pt x="498" y="2016"/>
                </a:lnTo>
                <a:lnTo>
                  <a:pt x="506" y="2029"/>
                </a:lnTo>
                <a:lnTo>
                  <a:pt x="506" y="2029"/>
                </a:lnTo>
                <a:lnTo>
                  <a:pt x="523" y="2174"/>
                </a:lnTo>
                <a:lnTo>
                  <a:pt x="535" y="2277"/>
                </a:lnTo>
                <a:lnTo>
                  <a:pt x="543" y="2328"/>
                </a:lnTo>
                <a:lnTo>
                  <a:pt x="543" y="2328"/>
                </a:lnTo>
                <a:lnTo>
                  <a:pt x="544" y="2336"/>
                </a:lnTo>
                <a:lnTo>
                  <a:pt x="544" y="2342"/>
                </a:lnTo>
                <a:lnTo>
                  <a:pt x="543" y="2347"/>
                </a:lnTo>
                <a:lnTo>
                  <a:pt x="543" y="2347"/>
                </a:lnTo>
                <a:lnTo>
                  <a:pt x="544" y="2353"/>
                </a:lnTo>
                <a:lnTo>
                  <a:pt x="544" y="2370"/>
                </a:lnTo>
                <a:lnTo>
                  <a:pt x="544" y="2382"/>
                </a:lnTo>
                <a:lnTo>
                  <a:pt x="541" y="2399"/>
                </a:lnTo>
                <a:lnTo>
                  <a:pt x="537" y="2417"/>
                </a:lnTo>
                <a:lnTo>
                  <a:pt x="530" y="2438"/>
                </a:lnTo>
                <a:lnTo>
                  <a:pt x="530" y="2438"/>
                </a:lnTo>
                <a:lnTo>
                  <a:pt x="520" y="2461"/>
                </a:lnTo>
                <a:lnTo>
                  <a:pt x="508" y="2484"/>
                </a:lnTo>
                <a:lnTo>
                  <a:pt x="492" y="2505"/>
                </a:lnTo>
                <a:lnTo>
                  <a:pt x="477" y="2525"/>
                </a:lnTo>
                <a:lnTo>
                  <a:pt x="450" y="2554"/>
                </a:lnTo>
                <a:lnTo>
                  <a:pt x="439" y="2566"/>
                </a:lnTo>
                <a:lnTo>
                  <a:pt x="421" y="2560"/>
                </a:lnTo>
                <a:lnTo>
                  <a:pt x="378" y="2566"/>
                </a:lnTo>
                <a:lnTo>
                  <a:pt x="366" y="2536"/>
                </a:lnTo>
                <a:lnTo>
                  <a:pt x="360" y="2383"/>
                </a:lnTo>
                <a:lnTo>
                  <a:pt x="433" y="2377"/>
                </a:lnTo>
                <a:lnTo>
                  <a:pt x="433" y="2377"/>
                </a:lnTo>
                <a:lnTo>
                  <a:pt x="433" y="2362"/>
                </a:lnTo>
                <a:lnTo>
                  <a:pt x="433" y="2321"/>
                </a:lnTo>
                <a:lnTo>
                  <a:pt x="431" y="2263"/>
                </a:lnTo>
                <a:lnTo>
                  <a:pt x="430" y="2229"/>
                </a:lnTo>
                <a:lnTo>
                  <a:pt x="427" y="2194"/>
                </a:lnTo>
                <a:lnTo>
                  <a:pt x="427" y="2194"/>
                </a:lnTo>
                <a:lnTo>
                  <a:pt x="418" y="2119"/>
                </a:lnTo>
                <a:lnTo>
                  <a:pt x="409" y="2046"/>
                </a:lnTo>
                <a:lnTo>
                  <a:pt x="396" y="1968"/>
                </a:lnTo>
                <a:lnTo>
                  <a:pt x="445" y="1871"/>
                </a:lnTo>
                <a:close/>
                <a:moveTo>
                  <a:pt x="829" y="706"/>
                </a:moveTo>
                <a:lnTo>
                  <a:pt x="829" y="706"/>
                </a:lnTo>
                <a:lnTo>
                  <a:pt x="855" y="758"/>
                </a:lnTo>
                <a:lnTo>
                  <a:pt x="884" y="822"/>
                </a:lnTo>
                <a:lnTo>
                  <a:pt x="884" y="822"/>
                </a:lnTo>
                <a:lnTo>
                  <a:pt x="899" y="854"/>
                </a:lnTo>
                <a:lnTo>
                  <a:pt x="905" y="870"/>
                </a:lnTo>
                <a:lnTo>
                  <a:pt x="907" y="877"/>
                </a:lnTo>
                <a:lnTo>
                  <a:pt x="908" y="883"/>
                </a:lnTo>
                <a:lnTo>
                  <a:pt x="908" y="883"/>
                </a:lnTo>
                <a:lnTo>
                  <a:pt x="910" y="895"/>
                </a:lnTo>
                <a:lnTo>
                  <a:pt x="913" y="912"/>
                </a:lnTo>
                <a:lnTo>
                  <a:pt x="918" y="928"/>
                </a:lnTo>
                <a:lnTo>
                  <a:pt x="921" y="938"/>
                </a:lnTo>
                <a:lnTo>
                  <a:pt x="921" y="938"/>
                </a:lnTo>
                <a:lnTo>
                  <a:pt x="921" y="939"/>
                </a:lnTo>
                <a:lnTo>
                  <a:pt x="919" y="939"/>
                </a:lnTo>
                <a:lnTo>
                  <a:pt x="914" y="939"/>
                </a:lnTo>
                <a:lnTo>
                  <a:pt x="899" y="939"/>
                </a:lnTo>
                <a:lnTo>
                  <a:pt x="882" y="938"/>
                </a:lnTo>
                <a:lnTo>
                  <a:pt x="876" y="938"/>
                </a:lnTo>
                <a:lnTo>
                  <a:pt x="872" y="938"/>
                </a:lnTo>
                <a:lnTo>
                  <a:pt x="872" y="938"/>
                </a:lnTo>
                <a:lnTo>
                  <a:pt x="870" y="938"/>
                </a:lnTo>
                <a:lnTo>
                  <a:pt x="870" y="936"/>
                </a:lnTo>
                <a:lnTo>
                  <a:pt x="867" y="928"/>
                </a:lnTo>
                <a:lnTo>
                  <a:pt x="863" y="901"/>
                </a:lnTo>
                <a:lnTo>
                  <a:pt x="854" y="834"/>
                </a:lnTo>
                <a:lnTo>
                  <a:pt x="854" y="834"/>
                </a:lnTo>
                <a:lnTo>
                  <a:pt x="840" y="756"/>
                </a:lnTo>
                <a:lnTo>
                  <a:pt x="829" y="706"/>
                </a:lnTo>
                <a:lnTo>
                  <a:pt x="829" y="706"/>
                </a:lnTo>
                <a:close/>
                <a:moveTo>
                  <a:pt x="494" y="346"/>
                </a:moveTo>
                <a:lnTo>
                  <a:pt x="494" y="346"/>
                </a:lnTo>
                <a:lnTo>
                  <a:pt x="517" y="376"/>
                </a:lnTo>
                <a:lnTo>
                  <a:pt x="532" y="398"/>
                </a:lnTo>
                <a:lnTo>
                  <a:pt x="538" y="404"/>
                </a:lnTo>
                <a:lnTo>
                  <a:pt x="543" y="407"/>
                </a:lnTo>
                <a:lnTo>
                  <a:pt x="543" y="407"/>
                </a:lnTo>
                <a:lnTo>
                  <a:pt x="544" y="408"/>
                </a:lnTo>
                <a:lnTo>
                  <a:pt x="547" y="413"/>
                </a:lnTo>
                <a:lnTo>
                  <a:pt x="552" y="428"/>
                </a:lnTo>
                <a:lnTo>
                  <a:pt x="555" y="450"/>
                </a:lnTo>
                <a:lnTo>
                  <a:pt x="555" y="450"/>
                </a:lnTo>
                <a:lnTo>
                  <a:pt x="500" y="462"/>
                </a:lnTo>
                <a:lnTo>
                  <a:pt x="500" y="462"/>
                </a:lnTo>
                <a:lnTo>
                  <a:pt x="494" y="465"/>
                </a:lnTo>
                <a:lnTo>
                  <a:pt x="489" y="469"/>
                </a:lnTo>
                <a:lnTo>
                  <a:pt x="485" y="477"/>
                </a:lnTo>
                <a:lnTo>
                  <a:pt x="482" y="485"/>
                </a:lnTo>
                <a:lnTo>
                  <a:pt x="474" y="498"/>
                </a:lnTo>
                <a:lnTo>
                  <a:pt x="473" y="503"/>
                </a:lnTo>
                <a:lnTo>
                  <a:pt x="469" y="504"/>
                </a:lnTo>
                <a:lnTo>
                  <a:pt x="415" y="504"/>
                </a:lnTo>
                <a:lnTo>
                  <a:pt x="360" y="535"/>
                </a:lnTo>
                <a:lnTo>
                  <a:pt x="372" y="480"/>
                </a:lnTo>
                <a:lnTo>
                  <a:pt x="433" y="382"/>
                </a:lnTo>
                <a:lnTo>
                  <a:pt x="494" y="3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/>
          <p:cNvSpPr>
            <a:spLocks noEditPoints="1"/>
          </p:cNvSpPr>
          <p:nvPr/>
        </p:nvSpPr>
        <p:spPr bwMode="auto">
          <a:xfrm>
            <a:off x="865530" y="4689140"/>
            <a:ext cx="740445" cy="1638002"/>
          </a:xfrm>
          <a:custGeom>
            <a:avLst/>
            <a:gdLst>
              <a:gd name="T0" fmla="*/ 719 w 951"/>
              <a:gd name="T1" fmla="*/ 545 h 2105"/>
              <a:gd name="T2" fmla="*/ 615 w 951"/>
              <a:gd name="T3" fmla="*/ 645 h 2105"/>
              <a:gd name="T4" fmla="*/ 634 w 951"/>
              <a:gd name="T5" fmla="*/ 621 h 2105"/>
              <a:gd name="T6" fmla="*/ 614 w 951"/>
              <a:gd name="T7" fmla="*/ 504 h 2105"/>
              <a:gd name="T8" fmla="*/ 585 w 951"/>
              <a:gd name="T9" fmla="*/ 471 h 2105"/>
              <a:gd name="T10" fmla="*/ 422 w 951"/>
              <a:gd name="T11" fmla="*/ 372 h 2105"/>
              <a:gd name="T12" fmla="*/ 453 w 951"/>
              <a:gd name="T13" fmla="*/ 313 h 2105"/>
              <a:gd name="T14" fmla="*/ 479 w 951"/>
              <a:gd name="T15" fmla="*/ 304 h 2105"/>
              <a:gd name="T16" fmla="*/ 506 w 951"/>
              <a:gd name="T17" fmla="*/ 158 h 2105"/>
              <a:gd name="T18" fmla="*/ 495 w 951"/>
              <a:gd name="T19" fmla="*/ 68 h 2105"/>
              <a:gd name="T20" fmla="*/ 445 w 951"/>
              <a:gd name="T21" fmla="*/ 36 h 2105"/>
              <a:gd name="T22" fmla="*/ 397 w 951"/>
              <a:gd name="T23" fmla="*/ 7 h 2105"/>
              <a:gd name="T24" fmla="*/ 371 w 951"/>
              <a:gd name="T25" fmla="*/ 0 h 2105"/>
              <a:gd name="T26" fmla="*/ 268 w 951"/>
              <a:gd name="T27" fmla="*/ 69 h 2105"/>
              <a:gd name="T28" fmla="*/ 288 w 951"/>
              <a:gd name="T29" fmla="*/ 253 h 2105"/>
              <a:gd name="T30" fmla="*/ 100 w 951"/>
              <a:gd name="T31" fmla="*/ 416 h 2105"/>
              <a:gd name="T32" fmla="*/ 15 w 951"/>
              <a:gd name="T33" fmla="*/ 676 h 2105"/>
              <a:gd name="T34" fmla="*/ 8 w 951"/>
              <a:gd name="T35" fmla="*/ 800 h 2105"/>
              <a:gd name="T36" fmla="*/ 204 w 951"/>
              <a:gd name="T37" fmla="*/ 1101 h 2105"/>
              <a:gd name="T38" fmla="*/ 253 w 951"/>
              <a:gd name="T39" fmla="*/ 1155 h 2105"/>
              <a:gd name="T40" fmla="*/ 278 w 951"/>
              <a:gd name="T41" fmla="*/ 1388 h 2105"/>
              <a:gd name="T42" fmla="*/ 276 w 951"/>
              <a:gd name="T43" fmla="*/ 1540 h 2105"/>
              <a:gd name="T44" fmla="*/ 302 w 951"/>
              <a:gd name="T45" fmla="*/ 1786 h 2105"/>
              <a:gd name="T46" fmla="*/ 335 w 951"/>
              <a:gd name="T47" fmla="*/ 1912 h 2105"/>
              <a:gd name="T48" fmla="*/ 382 w 951"/>
              <a:gd name="T49" fmla="*/ 2063 h 2105"/>
              <a:gd name="T50" fmla="*/ 428 w 951"/>
              <a:gd name="T51" fmla="*/ 2083 h 2105"/>
              <a:gd name="T52" fmla="*/ 478 w 951"/>
              <a:gd name="T53" fmla="*/ 2073 h 2105"/>
              <a:gd name="T54" fmla="*/ 566 w 951"/>
              <a:gd name="T55" fmla="*/ 2043 h 2105"/>
              <a:gd name="T56" fmla="*/ 640 w 951"/>
              <a:gd name="T57" fmla="*/ 2023 h 2105"/>
              <a:gd name="T58" fmla="*/ 704 w 951"/>
              <a:gd name="T59" fmla="*/ 2104 h 2105"/>
              <a:gd name="T60" fmla="*/ 800 w 951"/>
              <a:gd name="T61" fmla="*/ 2082 h 2105"/>
              <a:gd name="T62" fmla="*/ 879 w 951"/>
              <a:gd name="T63" fmla="*/ 2062 h 2105"/>
              <a:gd name="T64" fmla="*/ 946 w 951"/>
              <a:gd name="T65" fmla="*/ 2027 h 2105"/>
              <a:gd name="T66" fmla="*/ 939 w 951"/>
              <a:gd name="T67" fmla="*/ 2005 h 2105"/>
              <a:gd name="T68" fmla="*/ 838 w 951"/>
              <a:gd name="T69" fmla="*/ 1974 h 2105"/>
              <a:gd name="T70" fmla="*/ 804 w 951"/>
              <a:gd name="T71" fmla="*/ 1914 h 2105"/>
              <a:gd name="T72" fmla="*/ 761 w 951"/>
              <a:gd name="T73" fmla="*/ 1788 h 2105"/>
              <a:gd name="T74" fmla="*/ 724 w 951"/>
              <a:gd name="T75" fmla="*/ 1671 h 2105"/>
              <a:gd name="T76" fmla="*/ 742 w 951"/>
              <a:gd name="T77" fmla="*/ 1617 h 2105"/>
              <a:gd name="T78" fmla="*/ 749 w 951"/>
              <a:gd name="T79" fmla="*/ 1505 h 2105"/>
              <a:gd name="T80" fmla="*/ 692 w 951"/>
              <a:gd name="T81" fmla="*/ 1243 h 2105"/>
              <a:gd name="T82" fmla="*/ 664 w 951"/>
              <a:gd name="T83" fmla="*/ 1123 h 2105"/>
              <a:gd name="T84" fmla="*/ 667 w 951"/>
              <a:gd name="T85" fmla="*/ 1055 h 2105"/>
              <a:gd name="T86" fmla="*/ 665 w 951"/>
              <a:gd name="T87" fmla="*/ 1026 h 2105"/>
              <a:gd name="T88" fmla="*/ 625 w 951"/>
              <a:gd name="T89" fmla="*/ 956 h 2105"/>
              <a:gd name="T90" fmla="*/ 626 w 951"/>
              <a:gd name="T91" fmla="*/ 835 h 2105"/>
              <a:gd name="T92" fmla="*/ 701 w 951"/>
              <a:gd name="T93" fmla="*/ 730 h 2105"/>
              <a:gd name="T94" fmla="*/ 740 w 951"/>
              <a:gd name="T95" fmla="*/ 636 h 2105"/>
              <a:gd name="T96" fmla="*/ 491 w 951"/>
              <a:gd name="T97" fmla="*/ 1522 h 2105"/>
              <a:gd name="T98" fmla="*/ 523 w 951"/>
              <a:gd name="T99" fmla="*/ 1592 h 2105"/>
              <a:gd name="T100" fmla="*/ 543 w 951"/>
              <a:gd name="T101" fmla="*/ 1729 h 2105"/>
              <a:gd name="T102" fmla="*/ 610 w 951"/>
              <a:gd name="T103" fmla="*/ 1944 h 2105"/>
              <a:gd name="T104" fmla="*/ 531 w 951"/>
              <a:gd name="T105" fmla="*/ 1894 h 2105"/>
              <a:gd name="T106" fmla="*/ 521 w 951"/>
              <a:gd name="T107" fmla="*/ 1755 h 2105"/>
              <a:gd name="T108" fmla="*/ 489 w 951"/>
              <a:gd name="T109" fmla="*/ 1691 h 2105"/>
              <a:gd name="T110" fmla="*/ 459 w 951"/>
              <a:gd name="T111" fmla="*/ 1666 h 2105"/>
              <a:gd name="T112" fmla="*/ 447 w 951"/>
              <a:gd name="T113" fmla="*/ 1641 h 2105"/>
              <a:gd name="T114" fmla="*/ 491 w 951"/>
              <a:gd name="T115" fmla="*/ 1522 h 2105"/>
              <a:gd name="T116" fmla="*/ 220 w 951"/>
              <a:gd name="T117" fmla="*/ 941 h 2105"/>
              <a:gd name="T118" fmla="*/ 225 w 951"/>
              <a:gd name="T119" fmla="*/ 973 h 2105"/>
              <a:gd name="T120" fmla="*/ 154 w 951"/>
              <a:gd name="T121" fmla="*/ 937 h 2105"/>
              <a:gd name="T122" fmla="*/ 105 w 951"/>
              <a:gd name="T123" fmla="*/ 792 h 2105"/>
              <a:gd name="T124" fmla="*/ 129 w 951"/>
              <a:gd name="T125" fmla="*/ 709 h 2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1" h="2105">
                <a:moveTo>
                  <a:pt x="779" y="491"/>
                </a:moveTo>
                <a:lnTo>
                  <a:pt x="828" y="436"/>
                </a:lnTo>
                <a:lnTo>
                  <a:pt x="754" y="426"/>
                </a:lnTo>
                <a:lnTo>
                  <a:pt x="675" y="516"/>
                </a:lnTo>
                <a:lnTo>
                  <a:pt x="680" y="530"/>
                </a:lnTo>
                <a:lnTo>
                  <a:pt x="719" y="545"/>
                </a:lnTo>
                <a:lnTo>
                  <a:pt x="704" y="590"/>
                </a:lnTo>
                <a:lnTo>
                  <a:pt x="650" y="679"/>
                </a:lnTo>
                <a:lnTo>
                  <a:pt x="620" y="704"/>
                </a:lnTo>
                <a:lnTo>
                  <a:pt x="620" y="704"/>
                </a:lnTo>
                <a:lnTo>
                  <a:pt x="615" y="645"/>
                </a:lnTo>
                <a:lnTo>
                  <a:pt x="615" y="645"/>
                </a:lnTo>
                <a:lnTo>
                  <a:pt x="616" y="642"/>
                </a:lnTo>
                <a:lnTo>
                  <a:pt x="619" y="641"/>
                </a:lnTo>
                <a:lnTo>
                  <a:pt x="625" y="635"/>
                </a:lnTo>
                <a:lnTo>
                  <a:pt x="629" y="632"/>
                </a:lnTo>
                <a:lnTo>
                  <a:pt x="633" y="627"/>
                </a:lnTo>
                <a:lnTo>
                  <a:pt x="634" y="621"/>
                </a:lnTo>
                <a:lnTo>
                  <a:pt x="635" y="615"/>
                </a:lnTo>
                <a:lnTo>
                  <a:pt x="635" y="615"/>
                </a:lnTo>
                <a:lnTo>
                  <a:pt x="633" y="590"/>
                </a:lnTo>
                <a:lnTo>
                  <a:pt x="626" y="553"/>
                </a:lnTo>
                <a:lnTo>
                  <a:pt x="619" y="518"/>
                </a:lnTo>
                <a:lnTo>
                  <a:pt x="614" y="504"/>
                </a:lnTo>
                <a:lnTo>
                  <a:pt x="610" y="496"/>
                </a:lnTo>
                <a:lnTo>
                  <a:pt x="610" y="496"/>
                </a:lnTo>
                <a:lnTo>
                  <a:pt x="605" y="488"/>
                </a:lnTo>
                <a:lnTo>
                  <a:pt x="603" y="485"/>
                </a:lnTo>
                <a:lnTo>
                  <a:pt x="585" y="471"/>
                </a:lnTo>
                <a:lnTo>
                  <a:pt x="585" y="471"/>
                </a:lnTo>
                <a:lnTo>
                  <a:pt x="574" y="462"/>
                </a:lnTo>
                <a:lnTo>
                  <a:pt x="559" y="454"/>
                </a:lnTo>
                <a:lnTo>
                  <a:pt x="522" y="434"/>
                </a:lnTo>
                <a:lnTo>
                  <a:pt x="490" y="418"/>
                </a:lnTo>
                <a:lnTo>
                  <a:pt x="476" y="411"/>
                </a:lnTo>
                <a:lnTo>
                  <a:pt x="422" y="372"/>
                </a:lnTo>
                <a:lnTo>
                  <a:pt x="417" y="332"/>
                </a:lnTo>
                <a:lnTo>
                  <a:pt x="422" y="307"/>
                </a:lnTo>
                <a:lnTo>
                  <a:pt x="422" y="307"/>
                </a:lnTo>
                <a:lnTo>
                  <a:pt x="428" y="310"/>
                </a:lnTo>
                <a:lnTo>
                  <a:pt x="444" y="312"/>
                </a:lnTo>
                <a:lnTo>
                  <a:pt x="453" y="313"/>
                </a:lnTo>
                <a:lnTo>
                  <a:pt x="462" y="313"/>
                </a:lnTo>
                <a:lnTo>
                  <a:pt x="470" y="311"/>
                </a:lnTo>
                <a:lnTo>
                  <a:pt x="474" y="310"/>
                </a:lnTo>
                <a:lnTo>
                  <a:pt x="476" y="307"/>
                </a:lnTo>
                <a:lnTo>
                  <a:pt x="476" y="307"/>
                </a:lnTo>
                <a:lnTo>
                  <a:pt x="479" y="304"/>
                </a:lnTo>
                <a:lnTo>
                  <a:pt x="481" y="296"/>
                </a:lnTo>
                <a:lnTo>
                  <a:pt x="488" y="277"/>
                </a:lnTo>
                <a:lnTo>
                  <a:pt x="492" y="254"/>
                </a:lnTo>
                <a:lnTo>
                  <a:pt x="497" y="227"/>
                </a:lnTo>
                <a:lnTo>
                  <a:pt x="504" y="180"/>
                </a:lnTo>
                <a:lnTo>
                  <a:pt x="506" y="158"/>
                </a:lnTo>
                <a:lnTo>
                  <a:pt x="506" y="158"/>
                </a:lnTo>
                <a:lnTo>
                  <a:pt x="506" y="145"/>
                </a:lnTo>
                <a:lnTo>
                  <a:pt x="504" y="114"/>
                </a:lnTo>
                <a:lnTo>
                  <a:pt x="501" y="98"/>
                </a:lnTo>
                <a:lnTo>
                  <a:pt x="499" y="82"/>
                </a:lnTo>
                <a:lnTo>
                  <a:pt x="495" y="68"/>
                </a:lnTo>
                <a:lnTo>
                  <a:pt x="494" y="63"/>
                </a:lnTo>
                <a:lnTo>
                  <a:pt x="491" y="59"/>
                </a:lnTo>
                <a:lnTo>
                  <a:pt x="491" y="59"/>
                </a:lnTo>
                <a:lnTo>
                  <a:pt x="484" y="53"/>
                </a:lnTo>
                <a:lnTo>
                  <a:pt x="473" y="48"/>
                </a:lnTo>
                <a:lnTo>
                  <a:pt x="445" y="36"/>
                </a:lnTo>
                <a:lnTo>
                  <a:pt x="417" y="25"/>
                </a:lnTo>
                <a:lnTo>
                  <a:pt x="407" y="20"/>
                </a:lnTo>
                <a:lnTo>
                  <a:pt x="404" y="17"/>
                </a:lnTo>
                <a:lnTo>
                  <a:pt x="402" y="15"/>
                </a:lnTo>
                <a:lnTo>
                  <a:pt x="402" y="15"/>
                </a:lnTo>
                <a:lnTo>
                  <a:pt x="397" y="7"/>
                </a:lnTo>
                <a:lnTo>
                  <a:pt x="393" y="2"/>
                </a:lnTo>
                <a:lnTo>
                  <a:pt x="388" y="0"/>
                </a:lnTo>
                <a:lnTo>
                  <a:pt x="382" y="0"/>
                </a:lnTo>
                <a:lnTo>
                  <a:pt x="382" y="0"/>
                </a:lnTo>
                <a:lnTo>
                  <a:pt x="376" y="0"/>
                </a:lnTo>
                <a:lnTo>
                  <a:pt x="371" y="0"/>
                </a:lnTo>
                <a:lnTo>
                  <a:pt x="362" y="3"/>
                </a:lnTo>
                <a:lnTo>
                  <a:pt x="347" y="10"/>
                </a:lnTo>
                <a:lnTo>
                  <a:pt x="347" y="10"/>
                </a:lnTo>
                <a:lnTo>
                  <a:pt x="307" y="30"/>
                </a:lnTo>
                <a:lnTo>
                  <a:pt x="283" y="39"/>
                </a:lnTo>
                <a:lnTo>
                  <a:pt x="268" y="69"/>
                </a:lnTo>
                <a:lnTo>
                  <a:pt x="268" y="69"/>
                </a:lnTo>
                <a:lnTo>
                  <a:pt x="260" y="93"/>
                </a:lnTo>
                <a:lnTo>
                  <a:pt x="253" y="114"/>
                </a:lnTo>
                <a:lnTo>
                  <a:pt x="268" y="198"/>
                </a:lnTo>
                <a:lnTo>
                  <a:pt x="288" y="213"/>
                </a:lnTo>
                <a:lnTo>
                  <a:pt x="288" y="253"/>
                </a:lnTo>
                <a:lnTo>
                  <a:pt x="288" y="287"/>
                </a:lnTo>
                <a:lnTo>
                  <a:pt x="273" y="322"/>
                </a:lnTo>
                <a:lnTo>
                  <a:pt x="253" y="347"/>
                </a:lnTo>
                <a:lnTo>
                  <a:pt x="238" y="352"/>
                </a:lnTo>
                <a:lnTo>
                  <a:pt x="164" y="397"/>
                </a:lnTo>
                <a:lnTo>
                  <a:pt x="100" y="416"/>
                </a:lnTo>
                <a:lnTo>
                  <a:pt x="85" y="461"/>
                </a:lnTo>
                <a:lnTo>
                  <a:pt x="70" y="525"/>
                </a:lnTo>
                <a:lnTo>
                  <a:pt x="40" y="565"/>
                </a:lnTo>
                <a:lnTo>
                  <a:pt x="30" y="595"/>
                </a:lnTo>
                <a:lnTo>
                  <a:pt x="30" y="595"/>
                </a:lnTo>
                <a:lnTo>
                  <a:pt x="15" y="676"/>
                </a:lnTo>
                <a:lnTo>
                  <a:pt x="5" y="736"/>
                </a:lnTo>
                <a:lnTo>
                  <a:pt x="2" y="760"/>
                </a:lnTo>
                <a:lnTo>
                  <a:pt x="0" y="773"/>
                </a:lnTo>
                <a:lnTo>
                  <a:pt x="0" y="773"/>
                </a:lnTo>
                <a:lnTo>
                  <a:pt x="3" y="785"/>
                </a:lnTo>
                <a:lnTo>
                  <a:pt x="8" y="800"/>
                </a:lnTo>
                <a:lnTo>
                  <a:pt x="14" y="818"/>
                </a:lnTo>
                <a:lnTo>
                  <a:pt x="23" y="837"/>
                </a:lnTo>
                <a:lnTo>
                  <a:pt x="38" y="869"/>
                </a:lnTo>
                <a:lnTo>
                  <a:pt x="45" y="883"/>
                </a:lnTo>
                <a:lnTo>
                  <a:pt x="149" y="1051"/>
                </a:lnTo>
                <a:lnTo>
                  <a:pt x="204" y="1101"/>
                </a:lnTo>
                <a:lnTo>
                  <a:pt x="204" y="1101"/>
                </a:lnTo>
                <a:lnTo>
                  <a:pt x="225" y="1121"/>
                </a:lnTo>
                <a:lnTo>
                  <a:pt x="240" y="1136"/>
                </a:lnTo>
                <a:lnTo>
                  <a:pt x="248" y="1145"/>
                </a:lnTo>
                <a:lnTo>
                  <a:pt x="248" y="1145"/>
                </a:lnTo>
                <a:lnTo>
                  <a:pt x="253" y="1155"/>
                </a:lnTo>
                <a:lnTo>
                  <a:pt x="261" y="1170"/>
                </a:lnTo>
                <a:lnTo>
                  <a:pt x="268" y="1190"/>
                </a:lnTo>
                <a:lnTo>
                  <a:pt x="268" y="1190"/>
                </a:lnTo>
                <a:lnTo>
                  <a:pt x="272" y="1281"/>
                </a:lnTo>
                <a:lnTo>
                  <a:pt x="276" y="1348"/>
                </a:lnTo>
                <a:lnTo>
                  <a:pt x="278" y="1388"/>
                </a:lnTo>
                <a:lnTo>
                  <a:pt x="278" y="1388"/>
                </a:lnTo>
                <a:lnTo>
                  <a:pt x="278" y="1401"/>
                </a:lnTo>
                <a:lnTo>
                  <a:pt x="278" y="1418"/>
                </a:lnTo>
                <a:lnTo>
                  <a:pt x="277" y="1467"/>
                </a:lnTo>
                <a:lnTo>
                  <a:pt x="276" y="1517"/>
                </a:lnTo>
                <a:lnTo>
                  <a:pt x="276" y="1540"/>
                </a:lnTo>
                <a:lnTo>
                  <a:pt x="278" y="1557"/>
                </a:lnTo>
                <a:lnTo>
                  <a:pt x="278" y="1557"/>
                </a:lnTo>
                <a:lnTo>
                  <a:pt x="282" y="1579"/>
                </a:lnTo>
                <a:lnTo>
                  <a:pt x="284" y="1614"/>
                </a:lnTo>
                <a:lnTo>
                  <a:pt x="293" y="1702"/>
                </a:lnTo>
                <a:lnTo>
                  <a:pt x="302" y="1786"/>
                </a:lnTo>
                <a:lnTo>
                  <a:pt x="304" y="1815"/>
                </a:lnTo>
                <a:lnTo>
                  <a:pt x="307" y="1825"/>
                </a:lnTo>
                <a:lnTo>
                  <a:pt x="308" y="1830"/>
                </a:lnTo>
                <a:lnTo>
                  <a:pt x="308" y="1830"/>
                </a:lnTo>
                <a:lnTo>
                  <a:pt x="319" y="1860"/>
                </a:lnTo>
                <a:lnTo>
                  <a:pt x="335" y="1912"/>
                </a:lnTo>
                <a:lnTo>
                  <a:pt x="357" y="1984"/>
                </a:lnTo>
                <a:lnTo>
                  <a:pt x="357" y="1984"/>
                </a:lnTo>
                <a:lnTo>
                  <a:pt x="365" y="2013"/>
                </a:lnTo>
                <a:lnTo>
                  <a:pt x="374" y="2039"/>
                </a:lnTo>
                <a:lnTo>
                  <a:pt x="382" y="2063"/>
                </a:lnTo>
                <a:lnTo>
                  <a:pt x="382" y="2063"/>
                </a:lnTo>
                <a:lnTo>
                  <a:pt x="385" y="2068"/>
                </a:lnTo>
                <a:lnTo>
                  <a:pt x="390" y="2072"/>
                </a:lnTo>
                <a:lnTo>
                  <a:pt x="395" y="2075"/>
                </a:lnTo>
                <a:lnTo>
                  <a:pt x="401" y="2078"/>
                </a:lnTo>
                <a:lnTo>
                  <a:pt x="413" y="2082"/>
                </a:lnTo>
                <a:lnTo>
                  <a:pt x="428" y="2083"/>
                </a:lnTo>
                <a:lnTo>
                  <a:pt x="442" y="2083"/>
                </a:lnTo>
                <a:lnTo>
                  <a:pt x="454" y="2082"/>
                </a:lnTo>
                <a:lnTo>
                  <a:pt x="463" y="2080"/>
                </a:lnTo>
                <a:lnTo>
                  <a:pt x="466" y="2078"/>
                </a:lnTo>
                <a:lnTo>
                  <a:pt x="466" y="2078"/>
                </a:lnTo>
                <a:lnTo>
                  <a:pt x="478" y="2073"/>
                </a:lnTo>
                <a:lnTo>
                  <a:pt x="504" y="2062"/>
                </a:lnTo>
                <a:lnTo>
                  <a:pt x="520" y="2056"/>
                </a:lnTo>
                <a:lnTo>
                  <a:pt x="537" y="2049"/>
                </a:lnTo>
                <a:lnTo>
                  <a:pt x="552" y="2046"/>
                </a:lnTo>
                <a:lnTo>
                  <a:pt x="566" y="2043"/>
                </a:lnTo>
                <a:lnTo>
                  <a:pt x="566" y="2043"/>
                </a:lnTo>
                <a:lnTo>
                  <a:pt x="578" y="2042"/>
                </a:lnTo>
                <a:lnTo>
                  <a:pt x="590" y="2039"/>
                </a:lnTo>
                <a:lnTo>
                  <a:pt x="615" y="2032"/>
                </a:lnTo>
                <a:lnTo>
                  <a:pt x="633" y="2026"/>
                </a:lnTo>
                <a:lnTo>
                  <a:pt x="640" y="2023"/>
                </a:lnTo>
                <a:lnTo>
                  <a:pt x="640" y="2023"/>
                </a:lnTo>
                <a:lnTo>
                  <a:pt x="654" y="2063"/>
                </a:lnTo>
                <a:lnTo>
                  <a:pt x="664" y="2090"/>
                </a:lnTo>
                <a:lnTo>
                  <a:pt x="667" y="2099"/>
                </a:lnTo>
                <a:lnTo>
                  <a:pt x="670" y="2103"/>
                </a:lnTo>
                <a:lnTo>
                  <a:pt x="670" y="2103"/>
                </a:lnTo>
                <a:lnTo>
                  <a:pt x="704" y="2104"/>
                </a:lnTo>
                <a:lnTo>
                  <a:pt x="728" y="2105"/>
                </a:lnTo>
                <a:lnTo>
                  <a:pt x="738" y="2104"/>
                </a:lnTo>
                <a:lnTo>
                  <a:pt x="744" y="2103"/>
                </a:lnTo>
                <a:lnTo>
                  <a:pt x="744" y="2103"/>
                </a:lnTo>
                <a:lnTo>
                  <a:pt x="779" y="2089"/>
                </a:lnTo>
                <a:lnTo>
                  <a:pt x="800" y="2082"/>
                </a:lnTo>
                <a:lnTo>
                  <a:pt x="818" y="2073"/>
                </a:lnTo>
                <a:lnTo>
                  <a:pt x="818" y="2073"/>
                </a:lnTo>
                <a:lnTo>
                  <a:pt x="827" y="2069"/>
                </a:lnTo>
                <a:lnTo>
                  <a:pt x="838" y="2068"/>
                </a:lnTo>
                <a:lnTo>
                  <a:pt x="866" y="2064"/>
                </a:lnTo>
                <a:lnTo>
                  <a:pt x="879" y="2062"/>
                </a:lnTo>
                <a:lnTo>
                  <a:pt x="893" y="2059"/>
                </a:lnTo>
                <a:lnTo>
                  <a:pt x="906" y="2054"/>
                </a:lnTo>
                <a:lnTo>
                  <a:pt x="918" y="2048"/>
                </a:lnTo>
                <a:lnTo>
                  <a:pt x="918" y="2048"/>
                </a:lnTo>
                <a:lnTo>
                  <a:pt x="935" y="2036"/>
                </a:lnTo>
                <a:lnTo>
                  <a:pt x="946" y="2027"/>
                </a:lnTo>
                <a:lnTo>
                  <a:pt x="950" y="2023"/>
                </a:lnTo>
                <a:lnTo>
                  <a:pt x="951" y="2020"/>
                </a:lnTo>
                <a:lnTo>
                  <a:pt x="950" y="2017"/>
                </a:lnTo>
                <a:lnTo>
                  <a:pt x="947" y="2013"/>
                </a:lnTo>
                <a:lnTo>
                  <a:pt x="947" y="2013"/>
                </a:lnTo>
                <a:lnTo>
                  <a:pt x="939" y="2005"/>
                </a:lnTo>
                <a:lnTo>
                  <a:pt x="926" y="1996"/>
                </a:lnTo>
                <a:lnTo>
                  <a:pt x="910" y="1989"/>
                </a:lnTo>
                <a:lnTo>
                  <a:pt x="901" y="1986"/>
                </a:lnTo>
                <a:lnTo>
                  <a:pt x="893" y="1984"/>
                </a:lnTo>
                <a:lnTo>
                  <a:pt x="893" y="1984"/>
                </a:lnTo>
                <a:lnTo>
                  <a:pt x="838" y="1974"/>
                </a:lnTo>
                <a:lnTo>
                  <a:pt x="838" y="1974"/>
                </a:lnTo>
                <a:lnTo>
                  <a:pt x="822" y="1949"/>
                </a:lnTo>
                <a:lnTo>
                  <a:pt x="810" y="1929"/>
                </a:lnTo>
                <a:lnTo>
                  <a:pt x="806" y="1920"/>
                </a:lnTo>
                <a:lnTo>
                  <a:pt x="804" y="1914"/>
                </a:lnTo>
                <a:lnTo>
                  <a:pt x="804" y="1914"/>
                </a:lnTo>
                <a:lnTo>
                  <a:pt x="799" y="1872"/>
                </a:lnTo>
                <a:lnTo>
                  <a:pt x="794" y="1846"/>
                </a:lnTo>
                <a:lnTo>
                  <a:pt x="791" y="1836"/>
                </a:lnTo>
                <a:lnTo>
                  <a:pt x="789" y="1830"/>
                </a:lnTo>
                <a:lnTo>
                  <a:pt x="789" y="1830"/>
                </a:lnTo>
                <a:lnTo>
                  <a:pt x="761" y="1788"/>
                </a:lnTo>
                <a:lnTo>
                  <a:pt x="739" y="1755"/>
                </a:lnTo>
                <a:lnTo>
                  <a:pt x="724" y="1721"/>
                </a:lnTo>
                <a:lnTo>
                  <a:pt x="724" y="1721"/>
                </a:lnTo>
                <a:lnTo>
                  <a:pt x="723" y="1708"/>
                </a:lnTo>
                <a:lnTo>
                  <a:pt x="723" y="1692"/>
                </a:lnTo>
                <a:lnTo>
                  <a:pt x="724" y="1671"/>
                </a:lnTo>
                <a:lnTo>
                  <a:pt x="724" y="1671"/>
                </a:lnTo>
                <a:lnTo>
                  <a:pt x="725" y="1660"/>
                </a:lnTo>
                <a:lnTo>
                  <a:pt x="728" y="1651"/>
                </a:lnTo>
                <a:lnTo>
                  <a:pt x="735" y="1634"/>
                </a:lnTo>
                <a:lnTo>
                  <a:pt x="738" y="1625"/>
                </a:lnTo>
                <a:lnTo>
                  <a:pt x="742" y="1617"/>
                </a:lnTo>
                <a:lnTo>
                  <a:pt x="743" y="1605"/>
                </a:lnTo>
                <a:lnTo>
                  <a:pt x="744" y="1592"/>
                </a:lnTo>
                <a:lnTo>
                  <a:pt x="744" y="1592"/>
                </a:lnTo>
                <a:lnTo>
                  <a:pt x="745" y="1561"/>
                </a:lnTo>
                <a:lnTo>
                  <a:pt x="748" y="1529"/>
                </a:lnTo>
                <a:lnTo>
                  <a:pt x="749" y="1505"/>
                </a:lnTo>
                <a:lnTo>
                  <a:pt x="749" y="1496"/>
                </a:lnTo>
                <a:lnTo>
                  <a:pt x="749" y="1493"/>
                </a:lnTo>
                <a:lnTo>
                  <a:pt x="749" y="1493"/>
                </a:lnTo>
                <a:lnTo>
                  <a:pt x="738" y="1444"/>
                </a:lnTo>
                <a:lnTo>
                  <a:pt x="716" y="1344"/>
                </a:lnTo>
                <a:lnTo>
                  <a:pt x="692" y="1243"/>
                </a:lnTo>
                <a:lnTo>
                  <a:pt x="683" y="1209"/>
                </a:lnTo>
                <a:lnTo>
                  <a:pt x="680" y="1195"/>
                </a:lnTo>
                <a:lnTo>
                  <a:pt x="680" y="1195"/>
                </a:lnTo>
                <a:lnTo>
                  <a:pt x="677" y="1188"/>
                </a:lnTo>
                <a:lnTo>
                  <a:pt x="673" y="1171"/>
                </a:lnTo>
                <a:lnTo>
                  <a:pt x="664" y="1123"/>
                </a:lnTo>
                <a:lnTo>
                  <a:pt x="650" y="1056"/>
                </a:lnTo>
                <a:lnTo>
                  <a:pt x="650" y="1056"/>
                </a:lnTo>
                <a:lnTo>
                  <a:pt x="655" y="1057"/>
                </a:lnTo>
                <a:lnTo>
                  <a:pt x="659" y="1057"/>
                </a:lnTo>
                <a:lnTo>
                  <a:pt x="664" y="1056"/>
                </a:lnTo>
                <a:lnTo>
                  <a:pt x="667" y="1055"/>
                </a:lnTo>
                <a:lnTo>
                  <a:pt x="671" y="1051"/>
                </a:lnTo>
                <a:lnTo>
                  <a:pt x="671" y="1049"/>
                </a:lnTo>
                <a:lnTo>
                  <a:pt x="672" y="1045"/>
                </a:lnTo>
                <a:lnTo>
                  <a:pt x="670" y="1036"/>
                </a:lnTo>
                <a:lnTo>
                  <a:pt x="670" y="1036"/>
                </a:lnTo>
                <a:lnTo>
                  <a:pt x="665" y="1026"/>
                </a:lnTo>
                <a:lnTo>
                  <a:pt x="660" y="1015"/>
                </a:lnTo>
                <a:lnTo>
                  <a:pt x="649" y="994"/>
                </a:lnTo>
                <a:lnTo>
                  <a:pt x="630" y="967"/>
                </a:lnTo>
                <a:lnTo>
                  <a:pt x="630" y="967"/>
                </a:lnTo>
                <a:lnTo>
                  <a:pt x="628" y="962"/>
                </a:lnTo>
                <a:lnTo>
                  <a:pt x="625" y="956"/>
                </a:lnTo>
                <a:lnTo>
                  <a:pt x="621" y="935"/>
                </a:lnTo>
                <a:lnTo>
                  <a:pt x="616" y="910"/>
                </a:lnTo>
                <a:lnTo>
                  <a:pt x="615" y="888"/>
                </a:lnTo>
                <a:lnTo>
                  <a:pt x="615" y="848"/>
                </a:lnTo>
                <a:lnTo>
                  <a:pt x="615" y="848"/>
                </a:lnTo>
                <a:lnTo>
                  <a:pt x="626" y="835"/>
                </a:lnTo>
                <a:lnTo>
                  <a:pt x="639" y="822"/>
                </a:lnTo>
                <a:lnTo>
                  <a:pt x="654" y="804"/>
                </a:lnTo>
                <a:lnTo>
                  <a:pt x="668" y="785"/>
                </a:lnTo>
                <a:lnTo>
                  <a:pt x="683" y="764"/>
                </a:lnTo>
                <a:lnTo>
                  <a:pt x="696" y="741"/>
                </a:lnTo>
                <a:lnTo>
                  <a:pt x="701" y="730"/>
                </a:lnTo>
                <a:lnTo>
                  <a:pt x="704" y="719"/>
                </a:lnTo>
                <a:lnTo>
                  <a:pt x="704" y="719"/>
                </a:lnTo>
                <a:lnTo>
                  <a:pt x="712" y="697"/>
                </a:lnTo>
                <a:lnTo>
                  <a:pt x="721" y="676"/>
                </a:lnTo>
                <a:lnTo>
                  <a:pt x="730" y="654"/>
                </a:lnTo>
                <a:lnTo>
                  <a:pt x="740" y="636"/>
                </a:lnTo>
                <a:lnTo>
                  <a:pt x="756" y="606"/>
                </a:lnTo>
                <a:lnTo>
                  <a:pt x="764" y="595"/>
                </a:lnTo>
                <a:lnTo>
                  <a:pt x="804" y="530"/>
                </a:lnTo>
                <a:lnTo>
                  <a:pt x="804" y="511"/>
                </a:lnTo>
                <a:lnTo>
                  <a:pt x="779" y="491"/>
                </a:lnTo>
                <a:close/>
                <a:moveTo>
                  <a:pt x="491" y="1522"/>
                </a:moveTo>
                <a:lnTo>
                  <a:pt x="491" y="1522"/>
                </a:lnTo>
                <a:lnTo>
                  <a:pt x="504" y="1543"/>
                </a:lnTo>
                <a:lnTo>
                  <a:pt x="514" y="1563"/>
                </a:lnTo>
                <a:lnTo>
                  <a:pt x="521" y="1582"/>
                </a:lnTo>
                <a:lnTo>
                  <a:pt x="521" y="1582"/>
                </a:lnTo>
                <a:lnTo>
                  <a:pt x="523" y="1592"/>
                </a:lnTo>
                <a:lnTo>
                  <a:pt x="526" y="1603"/>
                </a:lnTo>
                <a:lnTo>
                  <a:pt x="530" y="1630"/>
                </a:lnTo>
                <a:lnTo>
                  <a:pt x="536" y="1691"/>
                </a:lnTo>
                <a:lnTo>
                  <a:pt x="536" y="1691"/>
                </a:lnTo>
                <a:lnTo>
                  <a:pt x="538" y="1708"/>
                </a:lnTo>
                <a:lnTo>
                  <a:pt x="543" y="1729"/>
                </a:lnTo>
                <a:lnTo>
                  <a:pt x="557" y="1777"/>
                </a:lnTo>
                <a:lnTo>
                  <a:pt x="576" y="1845"/>
                </a:lnTo>
                <a:lnTo>
                  <a:pt x="576" y="1845"/>
                </a:lnTo>
                <a:lnTo>
                  <a:pt x="582" y="1866"/>
                </a:lnTo>
                <a:lnTo>
                  <a:pt x="594" y="1899"/>
                </a:lnTo>
                <a:lnTo>
                  <a:pt x="610" y="1944"/>
                </a:lnTo>
                <a:lnTo>
                  <a:pt x="546" y="1929"/>
                </a:lnTo>
                <a:lnTo>
                  <a:pt x="546" y="1929"/>
                </a:lnTo>
                <a:lnTo>
                  <a:pt x="540" y="1917"/>
                </a:lnTo>
                <a:lnTo>
                  <a:pt x="535" y="1906"/>
                </a:lnTo>
                <a:lnTo>
                  <a:pt x="531" y="1894"/>
                </a:lnTo>
                <a:lnTo>
                  <a:pt x="531" y="1894"/>
                </a:lnTo>
                <a:lnTo>
                  <a:pt x="528" y="1870"/>
                </a:lnTo>
                <a:lnTo>
                  <a:pt x="525" y="1829"/>
                </a:lnTo>
                <a:lnTo>
                  <a:pt x="521" y="1785"/>
                </a:lnTo>
                <a:lnTo>
                  <a:pt x="521" y="1768"/>
                </a:lnTo>
                <a:lnTo>
                  <a:pt x="521" y="1755"/>
                </a:lnTo>
                <a:lnTo>
                  <a:pt x="521" y="1755"/>
                </a:lnTo>
                <a:lnTo>
                  <a:pt x="521" y="1751"/>
                </a:lnTo>
                <a:lnTo>
                  <a:pt x="520" y="1746"/>
                </a:lnTo>
                <a:lnTo>
                  <a:pt x="516" y="1734"/>
                </a:lnTo>
                <a:lnTo>
                  <a:pt x="510" y="1722"/>
                </a:lnTo>
                <a:lnTo>
                  <a:pt x="504" y="1711"/>
                </a:lnTo>
                <a:lnTo>
                  <a:pt x="489" y="1691"/>
                </a:lnTo>
                <a:lnTo>
                  <a:pt x="481" y="1681"/>
                </a:lnTo>
                <a:lnTo>
                  <a:pt x="481" y="1681"/>
                </a:lnTo>
                <a:lnTo>
                  <a:pt x="479" y="1679"/>
                </a:lnTo>
                <a:lnTo>
                  <a:pt x="475" y="1676"/>
                </a:lnTo>
                <a:lnTo>
                  <a:pt x="465" y="1670"/>
                </a:lnTo>
                <a:lnTo>
                  <a:pt x="459" y="1666"/>
                </a:lnTo>
                <a:lnTo>
                  <a:pt x="454" y="1661"/>
                </a:lnTo>
                <a:lnTo>
                  <a:pt x="449" y="1656"/>
                </a:lnTo>
                <a:lnTo>
                  <a:pt x="447" y="1651"/>
                </a:lnTo>
                <a:lnTo>
                  <a:pt x="447" y="1651"/>
                </a:lnTo>
                <a:lnTo>
                  <a:pt x="447" y="1648"/>
                </a:lnTo>
                <a:lnTo>
                  <a:pt x="447" y="1641"/>
                </a:lnTo>
                <a:lnTo>
                  <a:pt x="452" y="1625"/>
                </a:lnTo>
                <a:lnTo>
                  <a:pt x="459" y="1604"/>
                </a:lnTo>
                <a:lnTo>
                  <a:pt x="468" y="1581"/>
                </a:lnTo>
                <a:lnTo>
                  <a:pt x="484" y="1541"/>
                </a:lnTo>
                <a:lnTo>
                  <a:pt x="491" y="1522"/>
                </a:lnTo>
                <a:lnTo>
                  <a:pt x="491" y="1522"/>
                </a:lnTo>
                <a:close/>
                <a:moveTo>
                  <a:pt x="149" y="659"/>
                </a:moveTo>
                <a:lnTo>
                  <a:pt x="169" y="699"/>
                </a:lnTo>
                <a:lnTo>
                  <a:pt x="189" y="749"/>
                </a:lnTo>
                <a:lnTo>
                  <a:pt x="214" y="927"/>
                </a:lnTo>
                <a:lnTo>
                  <a:pt x="214" y="927"/>
                </a:lnTo>
                <a:lnTo>
                  <a:pt x="220" y="941"/>
                </a:lnTo>
                <a:lnTo>
                  <a:pt x="225" y="952"/>
                </a:lnTo>
                <a:lnTo>
                  <a:pt x="229" y="962"/>
                </a:lnTo>
                <a:lnTo>
                  <a:pt x="229" y="962"/>
                </a:lnTo>
                <a:lnTo>
                  <a:pt x="229" y="966"/>
                </a:lnTo>
                <a:lnTo>
                  <a:pt x="229" y="968"/>
                </a:lnTo>
                <a:lnTo>
                  <a:pt x="225" y="973"/>
                </a:lnTo>
                <a:lnTo>
                  <a:pt x="221" y="976"/>
                </a:lnTo>
                <a:lnTo>
                  <a:pt x="219" y="977"/>
                </a:lnTo>
                <a:lnTo>
                  <a:pt x="199" y="1007"/>
                </a:lnTo>
                <a:lnTo>
                  <a:pt x="199" y="1007"/>
                </a:lnTo>
                <a:lnTo>
                  <a:pt x="178" y="973"/>
                </a:lnTo>
                <a:lnTo>
                  <a:pt x="154" y="937"/>
                </a:lnTo>
                <a:lnTo>
                  <a:pt x="154" y="937"/>
                </a:lnTo>
                <a:lnTo>
                  <a:pt x="137" y="891"/>
                </a:lnTo>
                <a:lnTo>
                  <a:pt x="123" y="857"/>
                </a:lnTo>
                <a:lnTo>
                  <a:pt x="115" y="828"/>
                </a:lnTo>
                <a:lnTo>
                  <a:pt x="115" y="828"/>
                </a:lnTo>
                <a:lnTo>
                  <a:pt x="105" y="792"/>
                </a:lnTo>
                <a:lnTo>
                  <a:pt x="100" y="778"/>
                </a:lnTo>
                <a:lnTo>
                  <a:pt x="100" y="778"/>
                </a:lnTo>
                <a:lnTo>
                  <a:pt x="111" y="749"/>
                </a:lnTo>
                <a:lnTo>
                  <a:pt x="121" y="726"/>
                </a:lnTo>
                <a:lnTo>
                  <a:pt x="126" y="716"/>
                </a:lnTo>
                <a:lnTo>
                  <a:pt x="129" y="709"/>
                </a:lnTo>
                <a:lnTo>
                  <a:pt x="129" y="709"/>
                </a:lnTo>
                <a:lnTo>
                  <a:pt x="137" y="695"/>
                </a:lnTo>
                <a:lnTo>
                  <a:pt x="143" y="678"/>
                </a:lnTo>
                <a:lnTo>
                  <a:pt x="149" y="659"/>
                </a:lnTo>
                <a:lnTo>
                  <a:pt x="149" y="65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6"/>
          <p:cNvSpPr>
            <a:spLocks noEditPoints="1"/>
          </p:cNvSpPr>
          <p:nvPr/>
        </p:nvSpPr>
        <p:spPr bwMode="auto">
          <a:xfrm>
            <a:off x="8512110" y="4689140"/>
            <a:ext cx="493977" cy="1598159"/>
          </a:xfrm>
          <a:custGeom>
            <a:avLst/>
            <a:gdLst>
              <a:gd name="T0" fmla="*/ 263 w 782"/>
              <a:gd name="T1" fmla="*/ 6 h 2530"/>
              <a:gd name="T2" fmla="*/ 159 w 782"/>
              <a:gd name="T3" fmla="*/ 70 h 2530"/>
              <a:gd name="T4" fmla="*/ 118 w 782"/>
              <a:gd name="T5" fmla="*/ 129 h 2530"/>
              <a:gd name="T6" fmla="*/ 148 w 782"/>
              <a:gd name="T7" fmla="*/ 211 h 2530"/>
              <a:gd name="T8" fmla="*/ 106 w 782"/>
              <a:gd name="T9" fmla="*/ 314 h 2530"/>
              <a:gd name="T10" fmla="*/ 99 w 782"/>
              <a:gd name="T11" fmla="*/ 380 h 2530"/>
              <a:gd name="T12" fmla="*/ 118 w 782"/>
              <a:gd name="T13" fmla="*/ 407 h 2530"/>
              <a:gd name="T14" fmla="*/ 80 w 782"/>
              <a:gd name="T15" fmla="*/ 522 h 2530"/>
              <a:gd name="T16" fmla="*/ 74 w 782"/>
              <a:gd name="T17" fmla="*/ 680 h 2530"/>
              <a:gd name="T18" fmla="*/ 8 w 782"/>
              <a:gd name="T19" fmla="*/ 708 h 2530"/>
              <a:gd name="T20" fmla="*/ 39 w 782"/>
              <a:gd name="T21" fmla="*/ 983 h 2530"/>
              <a:gd name="T22" fmla="*/ 33 w 782"/>
              <a:gd name="T23" fmla="*/ 1177 h 2530"/>
              <a:gd name="T24" fmla="*/ 0 w 782"/>
              <a:gd name="T25" fmla="*/ 1215 h 2530"/>
              <a:gd name="T26" fmla="*/ 26 w 782"/>
              <a:gd name="T27" fmla="*/ 1242 h 2530"/>
              <a:gd name="T28" fmla="*/ 111 w 782"/>
              <a:gd name="T29" fmla="*/ 1605 h 2530"/>
              <a:gd name="T30" fmla="*/ 118 w 782"/>
              <a:gd name="T31" fmla="*/ 1714 h 2530"/>
              <a:gd name="T32" fmla="*/ 118 w 782"/>
              <a:gd name="T33" fmla="*/ 1806 h 2530"/>
              <a:gd name="T34" fmla="*/ 121 w 782"/>
              <a:gd name="T35" fmla="*/ 1851 h 2530"/>
              <a:gd name="T36" fmla="*/ 102 w 782"/>
              <a:gd name="T37" fmla="*/ 1882 h 2530"/>
              <a:gd name="T38" fmla="*/ 66 w 782"/>
              <a:gd name="T39" fmla="*/ 2049 h 2530"/>
              <a:gd name="T40" fmla="*/ 8 w 782"/>
              <a:gd name="T41" fmla="*/ 2185 h 2530"/>
              <a:gd name="T42" fmla="*/ 26 w 782"/>
              <a:gd name="T43" fmla="*/ 2215 h 2530"/>
              <a:gd name="T44" fmla="*/ 57 w 782"/>
              <a:gd name="T45" fmla="*/ 2419 h 2530"/>
              <a:gd name="T46" fmla="*/ 294 w 782"/>
              <a:gd name="T47" fmla="*/ 2521 h 2530"/>
              <a:gd name="T48" fmla="*/ 363 w 782"/>
              <a:gd name="T49" fmla="*/ 2499 h 2530"/>
              <a:gd name="T50" fmla="*/ 353 w 782"/>
              <a:gd name="T51" fmla="*/ 2473 h 2530"/>
              <a:gd name="T52" fmla="*/ 205 w 782"/>
              <a:gd name="T53" fmla="*/ 2422 h 2530"/>
              <a:gd name="T54" fmla="*/ 220 w 782"/>
              <a:gd name="T55" fmla="*/ 2184 h 2530"/>
              <a:gd name="T56" fmla="*/ 229 w 782"/>
              <a:gd name="T57" fmla="*/ 2143 h 2530"/>
              <a:gd name="T58" fmla="*/ 327 w 782"/>
              <a:gd name="T59" fmla="*/ 1900 h 2530"/>
              <a:gd name="T60" fmla="*/ 341 w 782"/>
              <a:gd name="T61" fmla="*/ 1844 h 2530"/>
              <a:gd name="T62" fmla="*/ 338 w 782"/>
              <a:gd name="T63" fmla="*/ 1569 h 2530"/>
              <a:gd name="T64" fmla="*/ 451 w 782"/>
              <a:gd name="T65" fmla="*/ 1672 h 2530"/>
              <a:gd name="T66" fmla="*/ 524 w 782"/>
              <a:gd name="T67" fmla="*/ 1808 h 2530"/>
              <a:gd name="T68" fmla="*/ 475 w 782"/>
              <a:gd name="T69" fmla="*/ 2046 h 2530"/>
              <a:gd name="T70" fmla="*/ 405 w 782"/>
              <a:gd name="T71" fmla="*/ 2334 h 2530"/>
              <a:gd name="T72" fmla="*/ 393 w 782"/>
              <a:gd name="T73" fmla="*/ 2439 h 2530"/>
              <a:gd name="T74" fmla="*/ 485 w 782"/>
              <a:gd name="T75" fmla="*/ 2470 h 2530"/>
              <a:gd name="T76" fmla="*/ 693 w 782"/>
              <a:gd name="T77" fmla="*/ 2494 h 2530"/>
              <a:gd name="T78" fmla="*/ 779 w 782"/>
              <a:gd name="T79" fmla="*/ 2470 h 2530"/>
              <a:gd name="T80" fmla="*/ 776 w 782"/>
              <a:gd name="T81" fmla="*/ 2451 h 2530"/>
              <a:gd name="T82" fmla="*/ 705 w 782"/>
              <a:gd name="T83" fmla="*/ 2419 h 2530"/>
              <a:gd name="T84" fmla="*/ 590 w 782"/>
              <a:gd name="T85" fmla="*/ 2346 h 2530"/>
              <a:gd name="T86" fmla="*/ 560 w 782"/>
              <a:gd name="T87" fmla="*/ 2311 h 2530"/>
              <a:gd name="T88" fmla="*/ 597 w 782"/>
              <a:gd name="T89" fmla="*/ 2166 h 2530"/>
              <a:gd name="T90" fmla="*/ 702 w 782"/>
              <a:gd name="T91" fmla="*/ 1817 h 2530"/>
              <a:gd name="T92" fmla="*/ 714 w 782"/>
              <a:gd name="T93" fmla="*/ 1672 h 2530"/>
              <a:gd name="T94" fmla="*/ 487 w 782"/>
              <a:gd name="T95" fmla="*/ 1138 h 2530"/>
              <a:gd name="T96" fmla="*/ 555 w 782"/>
              <a:gd name="T97" fmla="*/ 1060 h 2530"/>
              <a:gd name="T98" fmla="*/ 590 w 782"/>
              <a:gd name="T99" fmla="*/ 947 h 2530"/>
              <a:gd name="T100" fmla="*/ 506 w 782"/>
              <a:gd name="T101" fmla="*/ 377 h 2530"/>
              <a:gd name="T102" fmla="*/ 506 w 782"/>
              <a:gd name="T103" fmla="*/ 234 h 2530"/>
              <a:gd name="T104" fmla="*/ 527 w 782"/>
              <a:gd name="T105" fmla="*/ 129 h 2530"/>
              <a:gd name="T106" fmla="*/ 506 w 782"/>
              <a:gd name="T107" fmla="*/ 52 h 2530"/>
              <a:gd name="T108" fmla="*/ 451 w 782"/>
              <a:gd name="T109" fmla="*/ 19 h 2530"/>
              <a:gd name="T110" fmla="*/ 375 w 782"/>
              <a:gd name="T111" fmla="*/ 12 h 2530"/>
              <a:gd name="T112" fmla="*/ 376 w 782"/>
              <a:gd name="T113" fmla="*/ 408 h 2530"/>
              <a:gd name="T114" fmla="*/ 435 w 782"/>
              <a:gd name="T115" fmla="*/ 493 h 2530"/>
              <a:gd name="T116" fmla="*/ 397 w 782"/>
              <a:gd name="T117" fmla="*/ 447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2" h="2530">
                <a:moveTo>
                  <a:pt x="341" y="0"/>
                </a:moveTo>
                <a:lnTo>
                  <a:pt x="341" y="0"/>
                </a:lnTo>
                <a:lnTo>
                  <a:pt x="329" y="0"/>
                </a:lnTo>
                <a:lnTo>
                  <a:pt x="300" y="0"/>
                </a:lnTo>
                <a:lnTo>
                  <a:pt x="282" y="3"/>
                </a:lnTo>
                <a:lnTo>
                  <a:pt x="263" y="6"/>
                </a:lnTo>
                <a:lnTo>
                  <a:pt x="245" y="12"/>
                </a:lnTo>
                <a:lnTo>
                  <a:pt x="229" y="19"/>
                </a:lnTo>
                <a:lnTo>
                  <a:pt x="229" y="19"/>
                </a:lnTo>
                <a:lnTo>
                  <a:pt x="196" y="41"/>
                </a:lnTo>
                <a:lnTo>
                  <a:pt x="177" y="55"/>
                </a:lnTo>
                <a:lnTo>
                  <a:pt x="159" y="70"/>
                </a:lnTo>
                <a:lnTo>
                  <a:pt x="144" y="85"/>
                </a:lnTo>
                <a:lnTo>
                  <a:pt x="130" y="100"/>
                </a:lnTo>
                <a:lnTo>
                  <a:pt x="126" y="107"/>
                </a:lnTo>
                <a:lnTo>
                  <a:pt x="123" y="114"/>
                </a:lnTo>
                <a:lnTo>
                  <a:pt x="120" y="122"/>
                </a:lnTo>
                <a:lnTo>
                  <a:pt x="118" y="129"/>
                </a:lnTo>
                <a:lnTo>
                  <a:pt x="118" y="129"/>
                </a:lnTo>
                <a:lnTo>
                  <a:pt x="120" y="143"/>
                </a:lnTo>
                <a:lnTo>
                  <a:pt x="124" y="159"/>
                </a:lnTo>
                <a:lnTo>
                  <a:pt x="130" y="174"/>
                </a:lnTo>
                <a:lnTo>
                  <a:pt x="136" y="189"/>
                </a:lnTo>
                <a:lnTo>
                  <a:pt x="148" y="211"/>
                </a:lnTo>
                <a:lnTo>
                  <a:pt x="153" y="220"/>
                </a:lnTo>
                <a:lnTo>
                  <a:pt x="141" y="240"/>
                </a:lnTo>
                <a:lnTo>
                  <a:pt x="118" y="288"/>
                </a:lnTo>
                <a:lnTo>
                  <a:pt x="118" y="288"/>
                </a:lnTo>
                <a:lnTo>
                  <a:pt x="115" y="295"/>
                </a:lnTo>
                <a:lnTo>
                  <a:pt x="106" y="314"/>
                </a:lnTo>
                <a:lnTo>
                  <a:pt x="103" y="326"/>
                </a:lnTo>
                <a:lnTo>
                  <a:pt x="99" y="340"/>
                </a:lnTo>
                <a:lnTo>
                  <a:pt x="97" y="353"/>
                </a:lnTo>
                <a:lnTo>
                  <a:pt x="97" y="368"/>
                </a:lnTo>
                <a:lnTo>
                  <a:pt x="97" y="368"/>
                </a:lnTo>
                <a:lnTo>
                  <a:pt x="99" y="380"/>
                </a:lnTo>
                <a:lnTo>
                  <a:pt x="102" y="389"/>
                </a:lnTo>
                <a:lnTo>
                  <a:pt x="106" y="396"/>
                </a:lnTo>
                <a:lnTo>
                  <a:pt x="109" y="401"/>
                </a:lnTo>
                <a:lnTo>
                  <a:pt x="112" y="405"/>
                </a:lnTo>
                <a:lnTo>
                  <a:pt x="115" y="407"/>
                </a:lnTo>
                <a:lnTo>
                  <a:pt x="118" y="407"/>
                </a:lnTo>
                <a:lnTo>
                  <a:pt x="118" y="407"/>
                </a:lnTo>
                <a:lnTo>
                  <a:pt x="109" y="432"/>
                </a:lnTo>
                <a:lnTo>
                  <a:pt x="99" y="462"/>
                </a:lnTo>
                <a:lnTo>
                  <a:pt x="86" y="499"/>
                </a:lnTo>
                <a:lnTo>
                  <a:pt x="86" y="499"/>
                </a:lnTo>
                <a:lnTo>
                  <a:pt x="80" y="522"/>
                </a:lnTo>
                <a:lnTo>
                  <a:pt x="75" y="544"/>
                </a:lnTo>
                <a:lnTo>
                  <a:pt x="74" y="567"/>
                </a:lnTo>
                <a:lnTo>
                  <a:pt x="72" y="587"/>
                </a:lnTo>
                <a:lnTo>
                  <a:pt x="72" y="620"/>
                </a:lnTo>
                <a:lnTo>
                  <a:pt x="74" y="634"/>
                </a:lnTo>
                <a:lnTo>
                  <a:pt x="74" y="680"/>
                </a:lnTo>
                <a:lnTo>
                  <a:pt x="74" y="680"/>
                </a:lnTo>
                <a:lnTo>
                  <a:pt x="42" y="690"/>
                </a:lnTo>
                <a:lnTo>
                  <a:pt x="20" y="699"/>
                </a:lnTo>
                <a:lnTo>
                  <a:pt x="12" y="704"/>
                </a:lnTo>
                <a:lnTo>
                  <a:pt x="8" y="708"/>
                </a:lnTo>
                <a:lnTo>
                  <a:pt x="8" y="708"/>
                </a:lnTo>
                <a:lnTo>
                  <a:pt x="8" y="720"/>
                </a:lnTo>
                <a:lnTo>
                  <a:pt x="11" y="747"/>
                </a:lnTo>
                <a:lnTo>
                  <a:pt x="18" y="829"/>
                </a:lnTo>
                <a:lnTo>
                  <a:pt x="29" y="920"/>
                </a:lnTo>
                <a:lnTo>
                  <a:pt x="35" y="957"/>
                </a:lnTo>
                <a:lnTo>
                  <a:pt x="39" y="983"/>
                </a:lnTo>
                <a:lnTo>
                  <a:pt x="39" y="983"/>
                </a:lnTo>
                <a:lnTo>
                  <a:pt x="48" y="1016"/>
                </a:lnTo>
                <a:lnTo>
                  <a:pt x="56" y="1035"/>
                </a:lnTo>
                <a:lnTo>
                  <a:pt x="62" y="1045"/>
                </a:lnTo>
                <a:lnTo>
                  <a:pt x="63" y="1047"/>
                </a:lnTo>
                <a:lnTo>
                  <a:pt x="33" y="1177"/>
                </a:lnTo>
                <a:lnTo>
                  <a:pt x="33" y="1177"/>
                </a:lnTo>
                <a:lnTo>
                  <a:pt x="26" y="1183"/>
                </a:lnTo>
                <a:lnTo>
                  <a:pt x="18" y="1189"/>
                </a:lnTo>
                <a:lnTo>
                  <a:pt x="11" y="1198"/>
                </a:lnTo>
                <a:lnTo>
                  <a:pt x="3" y="1207"/>
                </a:lnTo>
                <a:lnTo>
                  <a:pt x="0" y="1215"/>
                </a:lnTo>
                <a:lnTo>
                  <a:pt x="0" y="1220"/>
                </a:lnTo>
                <a:lnTo>
                  <a:pt x="2" y="1224"/>
                </a:lnTo>
                <a:lnTo>
                  <a:pt x="5" y="1227"/>
                </a:lnTo>
                <a:lnTo>
                  <a:pt x="8" y="1232"/>
                </a:lnTo>
                <a:lnTo>
                  <a:pt x="8" y="1232"/>
                </a:lnTo>
                <a:lnTo>
                  <a:pt x="26" y="1242"/>
                </a:lnTo>
                <a:lnTo>
                  <a:pt x="39" y="1247"/>
                </a:lnTo>
                <a:lnTo>
                  <a:pt x="47" y="1250"/>
                </a:lnTo>
                <a:lnTo>
                  <a:pt x="48" y="1250"/>
                </a:lnTo>
                <a:lnTo>
                  <a:pt x="100" y="1517"/>
                </a:lnTo>
                <a:lnTo>
                  <a:pt x="100" y="1517"/>
                </a:lnTo>
                <a:lnTo>
                  <a:pt x="111" y="1605"/>
                </a:lnTo>
                <a:lnTo>
                  <a:pt x="117" y="1666"/>
                </a:lnTo>
                <a:lnTo>
                  <a:pt x="120" y="1687"/>
                </a:lnTo>
                <a:lnTo>
                  <a:pt x="118" y="1697"/>
                </a:lnTo>
                <a:lnTo>
                  <a:pt x="118" y="1697"/>
                </a:lnTo>
                <a:lnTo>
                  <a:pt x="118" y="1703"/>
                </a:lnTo>
                <a:lnTo>
                  <a:pt x="118" y="1714"/>
                </a:lnTo>
                <a:lnTo>
                  <a:pt x="120" y="1747"/>
                </a:lnTo>
                <a:lnTo>
                  <a:pt x="121" y="1781"/>
                </a:lnTo>
                <a:lnTo>
                  <a:pt x="121" y="1793"/>
                </a:lnTo>
                <a:lnTo>
                  <a:pt x="118" y="1800"/>
                </a:lnTo>
                <a:lnTo>
                  <a:pt x="118" y="1800"/>
                </a:lnTo>
                <a:lnTo>
                  <a:pt x="118" y="1806"/>
                </a:lnTo>
                <a:lnTo>
                  <a:pt x="118" y="1814"/>
                </a:lnTo>
                <a:lnTo>
                  <a:pt x="124" y="1829"/>
                </a:lnTo>
                <a:lnTo>
                  <a:pt x="126" y="1836"/>
                </a:lnTo>
                <a:lnTo>
                  <a:pt x="126" y="1842"/>
                </a:lnTo>
                <a:lnTo>
                  <a:pt x="124" y="1848"/>
                </a:lnTo>
                <a:lnTo>
                  <a:pt x="121" y="1851"/>
                </a:lnTo>
                <a:lnTo>
                  <a:pt x="118" y="1853"/>
                </a:lnTo>
                <a:lnTo>
                  <a:pt x="118" y="1853"/>
                </a:lnTo>
                <a:lnTo>
                  <a:pt x="112" y="1859"/>
                </a:lnTo>
                <a:lnTo>
                  <a:pt x="108" y="1864"/>
                </a:lnTo>
                <a:lnTo>
                  <a:pt x="103" y="1873"/>
                </a:lnTo>
                <a:lnTo>
                  <a:pt x="102" y="1882"/>
                </a:lnTo>
                <a:lnTo>
                  <a:pt x="99" y="1900"/>
                </a:lnTo>
                <a:lnTo>
                  <a:pt x="97" y="1914"/>
                </a:lnTo>
                <a:lnTo>
                  <a:pt x="97" y="1914"/>
                </a:lnTo>
                <a:lnTo>
                  <a:pt x="93" y="1939"/>
                </a:lnTo>
                <a:lnTo>
                  <a:pt x="84" y="1982"/>
                </a:lnTo>
                <a:lnTo>
                  <a:pt x="66" y="2049"/>
                </a:lnTo>
                <a:lnTo>
                  <a:pt x="66" y="2049"/>
                </a:lnTo>
                <a:lnTo>
                  <a:pt x="54" y="2075"/>
                </a:lnTo>
                <a:lnTo>
                  <a:pt x="30" y="2126"/>
                </a:lnTo>
                <a:lnTo>
                  <a:pt x="20" y="2151"/>
                </a:lnTo>
                <a:lnTo>
                  <a:pt x="11" y="2176"/>
                </a:lnTo>
                <a:lnTo>
                  <a:pt x="8" y="2185"/>
                </a:lnTo>
                <a:lnTo>
                  <a:pt x="6" y="2194"/>
                </a:lnTo>
                <a:lnTo>
                  <a:pt x="6" y="2202"/>
                </a:lnTo>
                <a:lnTo>
                  <a:pt x="8" y="2205"/>
                </a:lnTo>
                <a:lnTo>
                  <a:pt x="8" y="2205"/>
                </a:lnTo>
                <a:lnTo>
                  <a:pt x="15" y="2211"/>
                </a:lnTo>
                <a:lnTo>
                  <a:pt x="26" y="2215"/>
                </a:lnTo>
                <a:lnTo>
                  <a:pt x="38" y="2218"/>
                </a:lnTo>
                <a:lnTo>
                  <a:pt x="50" y="2220"/>
                </a:lnTo>
                <a:lnTo>
                  <a:pt x="71" y="2223"/>
                </a:lnTo>
                <a:lnTo>
                  <a:pt x="80" y="2224"/>
                </a:lnTo>
                <a:lnTo>
                  <a:pt x="66" y="2379"/>
                </a:lnTo>
                <a:lnTo>
                  <a:pt x="57" y="2419"/>
                </a:lnTo>
                <a:lnTo>
                  <a:pt x="36" y="2445"/>
                </a:lnTo>
                <a:lnTo>
                  <a:pt x="27" y="2496"/>
                </a:lnTo>
                <a:lnTo>
                  <a:pt x="39" y="2521"/>
                </a:lnTo>
                <a:lnTo>
                  <a:pt x="97" y="2530"/>
                </a:lnTo>
                <a:lnTo>
                  <a:pt x="294" y="2521"/>
                </a:lnTo>
                <a:lnTo>
                  <a:pt x="294" y="2521"/>
                </a:lnTo>
                <a:lnTo>
                  <a:pt x="305" y="2519"/>
                </a:lnTo>
                <a:lnTo>
                  <a:pt x="330" y="2515"/>
                </a:lnTo>
                <a:lnTo>
                  <a:pt x="344" y="2510"/>
                </a:lnTo>
                <a:lnTo>
                  <a:pt x="354" y="2504"/>
                </a:lnTo>
                <a:lnTo>
                  <a:pt x="359" y="2502"/>
                </a:lnTo>
                <a:lnTo>
                  <a:pt x="363" y="2499"/>
                </a:lnTo>
                <a:lnTo>
                  <a:pt x="365" y="2494"/>
                </a:lnTo>
                <a:lnTo>
                  <a:pt x="365" y="2490"/>
                </a:lnTo>
                <a:lnTo>
                  <a:pt x="365" y="2490"/>
                </a:lnTo>
                <a:lnTo>
                  <a:pt x="363" y="2485"/>
                </a:lnTo>
                <a:lnTo>
                  <a:pt x="360" y="2481"/>
                </a:lnTo>
                <a:lnTo>
                  <a:pt x="353" y="2473"/>
                </a:lnTo>
                <a:lnTo>
                  <a:pt x="341" y="2464"/>
                </a:lnTo>
                <a:lnTo>
                  <a:pt x="329" y="2458"/>
                </a:lnTo>
                <a:lnTo>
                  <a:pt x="305" y="2448"/>
                </a:lnTo>
                <a:lnTo>
                  <a:pt x="294" y="2445"/>
                </a:lnTo>
                <a:lnTo>
                  <a:pt x="254" y="2445"/>
                </a:lnTo>
                <a:lnTo>
                  <a:pt x="205" y="2422"/>
                </a:lnTo>
                <a:lnTo>
                  <a:pt x="178" y="2334"/>
                </a:lnTo>
                <a:lnTo>
                  <a:pt x="184" y="2263"/>
                </a:lnTo>
                <a:lnTo>
                  <a:pt x="184" y="2263"/>
                </a:lnTo>
                <a:lnTo>
                  <a:pt x="193" y="2245"/>
                </a:lnTo>
                <a:lnTo>
                  <a:pt x="211" y="2205"/>
                </a:lnTo>
                <a:lnTo>
                  <a:pt x="220" y="2184"/>
                </a:lnTo>
                <a:lnTo>
                  <a:pt x="227" y="2164"/>
                </a:lnTo>
                <a:lnTo>
                  <a:pt x="232" y="2149"/>
                </a:lnTo>
                <a:lnTo>
                  <a:pt x="230" y="2146"/>
                </a:lnTo>
                <a:lnTo>
                  <a:pt x="229" y="2143"/>
                </a:lnTo>
                <a:lnTo>
                  <a:pt x="229" y="2143"/>
                </a:lnTo>
                <a:lnTo>
                  <a:pt x="229" y="2143"/>
                </a:lnTo>
                <a:lnTo>
                  <a:pt x="229" y="2140"/>
                </a:lnTo>
                <a:lnTo>
                  <a:pt x="232" y="2132"/>
                </a:lnTo>
                <a:lnTo>
                  <a:pt x="244" y="2099"/>
                </a:lnTo>
                <a:lnTo>
                  <a:pt x="285" y="2002"/>
                </a:lnTo>
                <a:lnTo>
                  <a:pt x="308" y="1950"/>
                </a:lnTo>
                <a:lnTo>
                  <a:pt x="327" y="1900"/>
                </a:lnTo>
                <a:lnTo>
                  <a:pt x="335" y="1881"/>
                </a:lnTo>
                <a:lnTo>
                  <a:pt x="339" y="1863"/>
                </a:lnTo>
                <a:lnTo>
                  <a:pt x="341" y="1851"/>
                </a:lnTo>
                <a:lnTo>
                  <a:pt x="341" y="1847"/>
                </a:lnTo>
                <a:lnTo>
                  <a:pt x="341" y="1844"/>
                </a:lnTo>
                <a:lnTo>
                  <a:pt x="341" y="1844"/>
                </a:lnTo>
                <a:lnTo>
                  <a:pt x="338" y="1836"/>
                </a:lnTo>
                <a:lnTo>
                  <a:pt x="336" y="1823"/>
                </a:lnTo>
                <a:lnTo>
                  <a:pt x="333" y="1784"/>
                </a:lnTo>
                <a:lnTo>
                  <a:pt x="333" y="1732"/>
                </a:lnTo>
                <a:lnTo>
                  <a:pt x="335" y="1674"/>
                </a:lnTo>
                <a:lnTo>
                  <a:pt x="338" y="1569"/>
                </a:lnTo>
                <a:lnTo>
                  <a:pt x="341" y="1523"/>
                </a:lnTo>
                <a:lnTo>
                  <a:pt x="341" y="1523"/>
                </a:lnTo>
                <a:lnTo>
                  <a:pt x="382" y="1578"/>
                </a:lnTo>
                <a:lnTo>
                  <a:pt x="418" y="1627"/>
                </a:lnTo>
                <a:lnTo>
                  <a:pt x="451" y="1672"/>
                </a:lnTo>
                <a:lnTo>
                  <a:pt x="451" y="1672"/>
                </a:lnTo>
                <a:lnTo>
                  <a:pt x="476" y="1709"/>
                </a:lnTo>
                <a:lnTo>
                  <a:pt x="499" y="1738"/>
                </a:lnTo>
                <a:lnTo>
                  <a:pt x="521" y="1765"/>
                </a:lnTo>
                <a:lnTo>
                  <a:pt x="530" y="1782"/>
                </a:lnTo>
                <a:lnTo>
                  <a:pt x="530" y="1782"/>
                </a:lnTo>
                <a:lnTo>
                  <a:pt x="524" y="1808"/>
                </a:lnTo>
                <a:lnTo>
                  <a:pt x="520" y="1827"/>
                </a:lnTo>
                <a:lnTo>
                  <a:pt x="518" y="1844"/>
                </a:lnTo>
                <a:lnTo>
                  <a:pt x="518" y="1844"/>
                </a:lnTo>
                <a:lnTo>
                  <a:pt x="515" y="1885"/>
                </a:lnTo>
                <a:lnTo>
                  <a:pt x="512" y="1914"/>
                </a:lnTo>
                <a:lnTo>
                  <a:pt x="475" y="2046"/>
                </a:lnTo>
                <a:lnTo>
                  <a:pt x="451" y="2114"/>
                </a:lnTo>
                <a:lnTo>
                  <a:pt x="487" y="2137"/>
                </a:lnTo>
                <a:lnTo>
                  <a:pt x="451" y="2282"/>
                </a:lnTo>
                <a:lnTo>
                  <a:pt x="429" y="2334"/>
                </a:lnTo>
                <a:lnTo>
                  <a:pt x="405" y="2334"/>
                </a:lnTo>
                <a:lnTo>
                  <a:pt x="405" y="2334"/>
                </a:lnTo>
                <a:lnTo>
                  <a:pt x="400" y="2348"/>
                </a:lnTo>
                <a:lnTo>
                  <a:pt x="393" y="2381"/>
                </a:lnTo>
                <a:lnTo>
                  <a:pt x="390" y="2400"/>
                </a:lnTo>
                <a:lnTo>
                  <a:pt x="388" y="2418"/>
                </a:lnTo>
                <a:lnTo>
                  <a:pt x="390" y="2433"/>
                </a:lnTo>
                <a:lnTo>
                  <a:pt x="393" y="2439"/>
                </a:lnTo>
                <a:lnTo>
                  <a:pt x="396" y="2445"/>
                </a:lnTo>
                <a:lnTo>
                  <a:pt x="396" y="2445"/>
                </a:lnTo>
                <a:lnTo>
                  <a:pt x="402" y="2448"/>
                </a:lnTo>
                <a:lnTo>
                  <a:pt x="412" y="2452"/>
                </a:lnTo>
                <a:lnTo>
                  <a:pt x="444" y="2461"/>
                </a:lnTo>
                <a:lnTo>
                  <a:pt x="485" y="2470"/>
                </a:lnTo>
                <a:lnTo>
                  <a:pt x="532" y="2478"/>
                </a:lnTo>
                <a:lnTo>
                  <a:pt x="615" y="2491"/>
                </a:lnTo>
                <a:lnTo>
                  <a:pt x="652" y="2496"/>
                </a:lnTo>
                <a:lnTo>
                  <a:pt x="652" y="2496"/>
                </a:lnTo>
                <a:lnTo>
                  <a:pt x="672" y="2496"/>
                </a:lnTo>
                <a:lnTo>
                  <a:pt x="693" y="2494"/>
                </a:lnTo>
                <a:lnTo>
                  <a:pt x="715" y="2491"/>
                </a:lnTo>
                <a:lnTo>
                  <a:pt x="739" y="2488"/>
                </a:lnTo>
                <a:lnTo>
                  <a:pt x="758" y="2482"/>
                </a:lnTo>
                <a:lnTo>
                  <a:pt x="767" y="2479"/>
                </a:lnTo>
                <a:lnTo>
                  <a:pt x="775" y="2475"/>
                </a:lnTo>
                <a:lnTo>
                  <a:pt x="779" y="2470"/>
                </a:lnTo>
                <a:lnTo>
                  <a:pt x="782" y="2466"/>
                </a:lnTo>
                <a:lnTo>
                  <a:pt x="782" y="2466"/>
                </a:lnTo>
                <a:lnTo>
                  <a:pt x="782" y="2461"/>
                </a:lnTo>
                <a:lnTo>
                  <a:pt x="781" y="2457"/>
                </a:lnTo>
                <a:lnTo>
                  <a:pt x="779" y="2454"/>
                </a:lnTo>
                <a:lnTo>
                  <a:pt x="776" y="2451"/>
                </a:lnTo>
                <a:lnTo>
                  <a:pt x="767" y="2446"/>
                </a:lnTo>
                <a:lnTo>
                  <a:pt x="757" y="2445"/>
                </a:lnTo>
                <a:lnTo>
                  <a:pt x="745" y="2443"/>
                </a:lnTo>
                <a:lnTo>
                  <a:pt x="736" y="2443"/>
                </a:lnTo>
                <a:lnTo>
                  <a:pt x="727" y="2445"/>
                </a:lnTo>
                <a:lnTo>
                  <a:pt x="705" y="2419"/>
                </a:lnTo>
                <a:lnTo>
                  <a:pt x="672" y="2373"/>
                </a:lnTo>
                <a:lnTo>
                  <a:pt x="643" y="2382"/>
                </a:lnTo>
                <a:lnTo>
                  <a:pt x="643" y="2382"/>
                </a:lnTo>
                <a:lnTo>
                  <a:pt x="632" y="2375"/>
                </a:lnTo>
                <a:lnTo>
                  <a:pt x="605" y="2357"/>
                </a:lnTo>
                <a:lnTo>
                  <a:pt x="590" y="2346"/>
                </a:lnTo>
                <a:lnTo>
                  <a:pt x="576" y="2334"/>
                </a:lnTo>
                <a:lnTo>
                  <a:pt x="566" y="2324"/>
                </a:lnTo>
                <a:lnTo>
                  <a:pt x="563" y="2319"/>
                </a:lnTo>
                <a:lnTo>
                  <a:pt x="561" y="2315"/>
                </a:lnTo>
                <a:lnTo>
                  <a:pt x="561" y="2315"/>
                </a:lnTo>
                <a:lnTo>
                  <a:pt x="560" y="2311"/>
                </a:lnTo>
                <a:lnTo>
                  <a:pt x="561" y="2303"/>
                </a:lnTo>
                <a:lnTo>
                  <a:pt x="564" y="2284"/>
                </a:lnTo>
                <a:lnTo>
                  <a:pt x="570" y="2258"/>
                </a:lnTo>
                <a:lnTo>
                  <a:pt x="576" y="2233"/>
                </a:lnTo>
                <a:lnTo>
                  <a:pt x="591" y="2185"/>
                </a:lnTo>
                <a:lnTo>
                  <a:pt x="597" y="2166"/>
                </a:lnTo>
                <a:lnTo>
                  <a:pt x="635" y="2132"/>
                </a:lnTo>
                <a:lnTo>
                  <a:pt x="643" y="2055"/>
                </a:lnTo>
                <a:lnTo>
                  <a:pt x="643" y="2055"/>
                </a:lnTo>
                <a:lnTo>
                  <a:pt x="669" y="1955"/>
                </a:lnTo>
                <a:lnTo>
                  <a:pt x="690" y="1875"/>
                </a:lnTo>
                <a:lnTo>
                  <a:pt x="702" y="1817"/>
                </a:lnTo>
                <a:lnTo>
                  <a:pt x="702" y="1817"/>
                </a:lnTo>
                <a:lnTo>
                  <a:pt x="708" y="1773"/>
                </a:lnTo>
                <a:lnTo>
                  <a:pt x="712" y="1727"/>
                </a:lnTo>
                <a:lnTo>
                  <a:pt x="715" y="1690"/>
                </a:lnTo>
                <a:lnTo>
                  <a:pt x="715" y="1678"/>
                </a:lnTo>
                <a:lnTo>
                  <a:pt x="714" y="1672"/>
                </a:lnTo>
                <a:lnTo>
                  <a:pt x="672" y="1587"/>
                </a:lnTo>
                <a:lnTo>
                  <a:pt x="493" y="1232"/>
                </a:lnTo>
                <a:lnTo>
                  <a:pt x="478" y="1168"/>
                </a:lnTo>
                <a:lnTo>
                  <a:pt x="478" y="1142"/>
                </a:lnTo>
                <a:lnTo>
                  <a:pt x="478" y="1142"/>
                </a:lnTo>
                <a:lnTo>
                  <a:pt x="487" y="1138"/>
                </a:lnTo>
                <a:lnTo>
                  <a:pt x="496" y="1132"/>
                </a:lnTo>
                <a:lnTo>
                  <a:pt x="508" y="1123"/>
                </a:lnTo>
                <a:lnTo>
                  <a:pt x="521" y="1110"/>
                </a:lnTo>
                <a:lnTo>
                  <a:pt x="535" y="1093"/>
                </a:lnTo>
                <a:lnTo>
                  <a:pt x="548" y="1072"/>
                </a:lnTo>
                <a:lnTo>
                  <a:pt x="555" y="1060"/>
                </a:lnTo>
                <a:lnTo>
                  <a:pt x="561" y="1047"/>
                </a:lnTo>
                <a:lnTo>
                  <a:pt x="561" y="1047"/>
                </a:lnTo>
                <a:lnTo>
                  <a:pt x="572" y="1020"/>
                </a:lnTo>
                <a:lnTo>
                  <a:pt x="579" y="993"/>
                </a:lnTo>
                <a:lnTo>
                  <a:pt x="585" y="969"/>
                </a:lnTo>
                <a:lnTo>
                  <a:pt x="590" y="947"/>
                </a:lnTo>
                <a:lnTo>
                  <a:pt x="594" y="913"/>
                </a:lnTo>
                <a:lnTo>
                  <a:pt x="594" y="901"/>
                </a:lnTo>
                <a:lnTo>
                  <a:pt x="561" y="846"/>
                </a:lnTo>
                <a:lnTo>
                  <a:pt x="561" y="766"/>
                </a:lnTo>
                <a:lnTo>
                  <a:pt x="509" y="508"/>
                </a:lnTo>
                <a:lnTo>
                  <a:pt x="506" y="377"/>
                </a:lnTo>
                <a:lnTo>
                  <a:pt x="451" y="325"/>
                </a:lnTo>
                <a:lnTo>
                  <a:pt x="451" y="325"/>
                </a:lnTo>
                <a:lnTo>
                  <a:pt x="463" y="308"/>
                </a:lnTo>
                <a:lnTo>
                  <a:pt x="476" y="289"/>
                </a:lnTo>
                <a:lnTo>
                  <a:pt x="493" y="264"/>
                </a:lnTo>
                <a:lnTo>
                  <a:pt x="506" y="234"/>
                </a:lnTo>
                <a:lnTo>
                  <a:pt x="514" y="217"/>
                </a:lnTo>
                <a:lnTo>
                  <a:pt x="520" y="201"/>
                </a:lnTo>
                <a:lnTo>
                  <a:pt x="524" y="183"/>
                </a:lnTo>
                <a:lnTo>
                  <a:pt x="527" y="165"/>
                </a:lnTo>
                <a:lnTo>
                  <a:pt x="527" y="147"/>
                </a:lnTo>
                <a:lnTo>
                  <a:pt x="527" y="129"/>
                </a:lnTo>
                <a:lnTo>
                  <a:pt x="527" y="129"/>
                </a:lnTo>
                <a:lnTo>
                  <a:pt x="523" y="97"/>
                </a:lnTo>
                <a:lnTo>
                  <a:pt x="518" y="74"/>
                </a:lnTo>
                <a:lnTo>
                  <a:pt x="515" y="65"/>
                </a:lnTo>
                <a:lnTo>
                  <a:pt x="511" y="58"/>
                </a:lnTo>
                <a:lnTo>
                  <a:pt x="506" y="52"/>
                </a:lnTo>
                <a:lnTo>
                  <a:pt x="503" y="46"/>
                </a:lnTo>
                <a:lnTo>
                  <a:pt x="493" y="38"/>
                </a:lnTo>
                <a:lnTo>
                  <a:pt x="481" y="32"/>
                </a:lnTo>
                <a:lnTo>
                  <a:pt x="466" y="26"/>
                </a:lnTo>
                <a:lnTo>
                  <a:pt x="451" y="19"/>
                </a:lnTo>
                <a:lnTo>
                  <a:pt x="451" y="19"/>
                </a:lnTo>
                <a:lnTo>
                  <a:pt x="442" y="15"/>
                </a:lnTo>
                <a:lnTo>
                  <a:pt x="433" y="12"/>
                </a:lnTo>
                <a:lnTo>
                  <a:pt x="417" y="9"/>
                </a:lnTo>
                <a:lnTo>
                  <a:pt x="402" y="9"/>
                </a:lnTo>
                <a:lnTo>
                  <a:pt x="387" y="10"/>
                </a:lnTo>
                <a:lnTo>
                  <a:pt x="375" y="12"/>
                </a:lnTo>
                <a:lnTo>
                  <a:pt x="366" y="15"/>
                </a:lnTo>
                <a:lnTo>
                  <a:pt x="359" y="19"/>
                </a:lnTo>
                <a:lnTo>
                  <a:pt x="341" y="0"/>
                </a:lnTo>
                <a:close/>
                <a:moveTo>
                  <a:pt x="370" y="398"/>
                </a:moveTo>
                <a:lnTo>
                  <a:pt x="370" y="398"/>
                </a:lnTo>
                <a:lnTo>
                  <a:pt x="376" y="408"/>
                </a:lnTo>
                <a:lnTo>
                  <a:pt x="385" y="423"/>
                </a:lnTo>
                <a:lnTo>
                  <a:pt x="385" y="423"/>
                </a:lnTo>
                <a:lnTo>
                  <a:pt x="405" y="443"/>
                </a:lnTo>
                <a:lnTo>
                  <a:pt x="420" y="456"/>
                </a:lnTo>
                <a:lnTo>
                  <a:pt x="435" y="493"/>
                </a:lnTo>
                <a:lnTo>
                  <a:pt x="435" y="493"/>
                </a:lnTo>
                <a:lnTo>
                  <a:pt x="421" y="480"/>
                </a:lnTo>
                <a:lnTo>
                  <a:pt x="409" y="467"/>
                </a:lnTo>
                <a:lnTo>
                  <a:pt x="405" y="461"/>
                </a:lnTo>
                <a:lnTo>
                  <a:pt x="402" y="453"/>
                </a:lnTo>
                <a:lnTo>
                  <a:pt x="402" y="453"/>
                </a:lnTo>
                <a:lnTo>
                  <a:pt x="397" y="447"/>
                </a:lnTo>
                <a:lnTo>
                  <a:pt x="390" y="440"/>
                </a:lnTo>
                <a:lnTo>
                  <a:pt x="372" y="425"/>
                </a:lnTo>
                <a:lnTo>
                  <a:pt x="350" y="407"/>
                </a:lnTo>
                <a:lnTo>
                  <a:pt x="370" y="39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>
            <a:off x="2887557" y="794585"/>
            <a:ext cx="528551" cy="1607791"/>
          </a:xfrm>
          <a:custGeom>
            <a:avLst/>
            <a:gdLst>
              <a:gd name="T0" fmla="*/ 204 w 764"/>
              <a:gd name="T1" fmla="*/ 53 h 2322"/>
              <a:gd name="T2" fmla="*/ 199 w 764"/>
              <a:gd name="T3" fmla="*/ 200 h 2322"/>
              <a:gd name="T4" fmla="*/ 197 w 764"/>
              <a:gd name="T5" fmla="*/ 261 h 2322"/>
              <a:gd name="T6" fmla="*/ 151 w 764"/>
              <a:gd name="T7" fmla="*/ 311 h 2322"/>
              <a:gd name="T8" fmla="*/ 132 w 764"/>
              <a:gd name="T9" fmla="*/ 373 h 2322"/>
              <a:gd name="T10" fmla="*/ 24 w 764"/>
              <a:gd name="T11" fmla="*/ 458 h 2322"/>
              <a:gd name="T12" fmla="*/ 2 w 764"/>
              <a:gd name="T13" fmla="*/ 530 h 2322"/>
              <a:gd name="T14" fmla="*/ 14 w 764"/>
              <a:gd name="T15" fmla="*/ 620 h 2322"/>
              <a:gd name="T16" fmla="*/ 8 w 764"/>
              <a:gd name="T17" fmla="*/ 835 h 2322"/>
              <a:gd name="T18" fmla="*/ 8 w 764"/>
              <a:gd name="T19" fmla="*/ 950 h 2322"/>
              <a:gd name="T20" fmla="*/ 9 w 764"/>
              <a:gd name="T21" fmla="*/ 1046 h 2322"/>
              <a:gd name="T22" fmla="*/ 4 w 764"/>
              <a:gd name="T23" fmla="*/ 1169 h 2322"/>
              <a:gd name="T24" fmla="*/ 22 w 764"/>
              <a:gd name="T25" fmla="*/ 1210 h 2322"/>
              <a:gd name="T26" fmla="*/ 40 w 764"/>
              <a:gd name="T27" fmla="*/ 1272 h 2322"/>
              <a:gd name="T28" fmla="*/ 80 w 764"/>
              <a:gd name="T29" fmla="*/ 1365 h 2322"/>
              <a:gd name="T30" fmla="*/ 102 w 764"/>
              <a:gd name="T31" fmla="*/ 1484 h 2322"/>
              <a:gd name="T32" fmla="*/ 106 w 764"/>
              <a:gd name="T33" fmla="*/ 1555 h 2322"/>
              <a:gd name="T34" fmla="*/ 108 w 764"/>
              <a:gd name="T35" fmla="*/ 1711 h 2322"/>
              <a:gd name="T36" fmla="*/ 109 w 764"/>
              <a:gd name="T37" fmla="*/ 2090 h 2322"/>
              <a:gd name="T38" fmla="*/ 131 w 764"/>
              <a:gd name="T39" fmla="*/ 2203 h 2322"/>
              <a:gd name="T40" fmla="*/ 129 w 764"/>
              <a:gd name="T41" fmla="*/ 2254 h 2322"/>
              <a:gd name="T42" fmla="*/ 199 w 764"/>
              <a:gd name="T43" fmla="*/ 2284 h 2322"/>
              <a:gd name="T44" fmla="*/ 224 w 764"/>
              <a:gd name="T45" fmla="*/ 2300 h 2322"/>
              <a:gd name="T46" fmla="*/ 343 w 764"/>
              <a:gd name="T47" fmla="*/ 2310 h 2322"/>
              <a:gd name="T48" fmla="*/ 511 w 764"/>
              <a:gd name="T49" fmla="*/ 2318 h 2322"/>
              <a:gd name="T50" fmla="*/ 546 w 764"/>
              <a:gd name="T51" fmla="*/ 2282 h 2322"/>
              <a:gd name="T52" fmla="*/ 523 w 764"/>
              <a:gd name="T53" fmla="*/ 2245 h 2322"/>
              <a:gd name="T54" fmla="*/ 466 w 764"/>
              <a:gd name="T55" fmla="*/ 2212 h 2322"/>
              <a:gd name="T56" fmla="*/ 412 w 764"/>
              <a:gd name="T57" fmla="*/ 2150 h 2322"/>
              <a:gd name="T58" fmla="*/ 424 w 764"/>
              <a:gd name="T59" fmla="*/ 2069 h 2322"/>
              <a:gd name="T60" fmla="*/ 439 w 764"/>
              <a:gd name="T61" fmla="*/ 1796 h 2322"/>
              <a:gd name="T62" fmla="*/ 444 w 764"/>
              <a:gd name="T63" fmla="*/ 1684 h 2322"/>
              <a:gd name="T64" fmla="*/ 450 w 764"/>
              <a:gd name="T65" fmla="*/ 1492 h 2322"/>
              <a:gd name="T66" fmla="*/ 444 w 764"/>
              <a:gd name="T67" fmla="*/ 1372 h 2322"/>
              <a:gd name="T68" fmla="*/ 450 w 764"/>
              <a:gd name="T69" fmla="*/ 1221 h 2322"/>
              <a:gd name="T70" fmla="*/ 470 w 764"/>
              <a:gd name="T71" fmla="*/ 1161 h 2322"/>
              <a:gd name="T72" fmla="*/ 514 w 764"/>
              <a:gd name="T73" fmla="*/ 1070 h 2322"/>
              <a:gd name="T74" fmla="*/ 506 w 764"/>
              <a:gd name="T75" fmla="*/ 933 h 2322"/>
              <a:gd name="T76" fmla="*/ 613 w 764"/>
              <a:gd name="T77" fmla="*/ 857 h 2322"/>
              <a:gd name="T78" fmla="*/ 681 w 764"/>
              <a:gd name="T79" fmla="*/ 818 h 2322"/>
              <a:gd name="T80" fmla="*/ 701 w 764"/>
              <a:gd name="T81" fmla="*/ 785 h 2322"/>
              <a:gd name="T82" fmla="*/ 734 w 764"/>
              <a:gd name="T83" fmla="*/ 704 h 2322"/>
              <a:gd name="T84" fmla="*/ 757 w 764"/>
              <a:gd name="T85" fmla="*/ 655 h 2322"/>
              <a:gd name="T86" fmla="*/ 690 w 764"/>
              <a:gd name="T87" fmla="*/ 660 h 2322"/>
              <a:gd name="T88" fmla="*/ 654 w 764"/>
              <a:gd name="T89" fmla="*/ 710 h 2322"/>
              <a:gd name="T90" fmla="*/ 598 w 764"/>
              <a:gd name="T91" fmla="*/ 739 h 2322"/>
              <a:gd name="T92" fmla="*/ 581 w 764"/>
              <a:gd name="T93" fmla="*/ 751 h 2322"/>
              <a:gd name="T94" fmla="*/ 510 w 764"/>
              <a:gd name="T95" fmla="*/ 765 h 2322"/>
              <a:gd name="T96" fmla="*/ 443 w 764"/>
              <a:gd name="T97" fmla="*/ 650 h 2322"/>
              <a:gd name="T98" fmla="*/ 434 w 764"/>
              <a:gd name="T99" fmla="*/ 548 h 2322"/>
              <a:gd name="T100" fmla="*/ 428 w 764"/>
              <a:gd name="T101" fmla="*/ 508 h 2322"/>
              <a:gd name="T102" fmla="*/ 455 w 764"/>
              <a:gd name="T103" fmla="*/ 444 h 2322"/>
              <a:gd name="T104" fmla="*/ 476 w 764"/>
              <a:gd name="T105" fmla="*/ 409 h 2322"/>
              <a:gd name="T106" fmla="*/ 410 w 764"/>
              <a:gd name="T107" fmla="*/ 365 h 2322"/>
              <a:gd name="T108" fmla="*/ 448 w 764"/>
              <a:gd name="T109" fmla="*/ 320 h 2322"/>
              <a:gd name="T110" fmla="*/ 463 w 764"/>
              <a:gd name="T111" fmla="*/ 260 h 2322"/>
              <a:gd name="T112" fmla="*/ 464 w 764"/>
              <a:gd name="T113" fmla="*/ 219 h 2322"/>
              <a:gd name="T114" fmla="*/ 464 w 764"/>
              <a:gd name="T115" fmla="*/ 140 h 2322"/>
              <a:gd name="T116" fmla="*/ 472 w 764"/>
              <a:gd name="T117" fmla="*/ 116 h 2322"/>
              <a:gd name="T118" fmla="*/ 426 w 764"/>
              <a:gd name="T119" fmla="*/ 50 h 2322"/>
              <a:gd name="T120" fmla="*/ 334 w 764"/>
              <a:gd name="T121" fmla="*/ 6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4" h="2322">
                <a:moveTo>
                  <a:pt x="283" y="0"/>
                </a:moveTo>
                <a:lnTo>
                  <a:pt x="283" y="0"/>
                </a:lnTo>
                <a:lnTo>
                  <a:pt x="275" y="4"/>
                </a:lnTo>
                <a:lnTo>
                  <a:pt x="264" y="9"/>
                </a:lnTo>
                <a:lnTo>
                  <a:pt x="237" y="28"/>
                </a:lnTo>
                <a:lnTo>
                  <a:pt x="213" y="46"/>
                </a:lnTo>
                <a:lnTo>
                  <a:pt x="204" y="53"/>
                </a:lnTo>
                <a:lnTo>
                  <a:pt x="199" y="58"/>
                </a:lnTo>
                <a:lnTo>
                  <a:pt x="199" y="58"/>
                </a:lnTo>
                <a:lnTo>
                  <a:pt x="195" y="68"/>
                </a:lnTo>
                <a:lnTo>
                  <a:pt x="191" y="78"/>
                </a:lnTo>
                <a:lnTo>
                  <a:pt x="188" y="92"/>
                </a:lnTo>
                <a:lnTo>
                  <a:pt x="199" y="200"/>
                </a:lnTo>
                <a:lnTo>
                  <a:pt x="199" y="200"/>
                </a:lnTo>
                <a:lnTo>
                  <a:pt x="197" y="207"/>
                </a:lnTo>
                <a:lnTo>
                  <a:pt x="196" y="213"/>
                </a:lnTo>
                <a:lnTo>
                  <a:pt x="196" y="224"/>
                </a:lnTo>
                <a:lnTo>
                  <a:pt x="196" y="224"/>
                </a:lnTo>
                <a:lnTo>
                  <a:pt x="197" y="244"/>
                </a:lnTo>
                <a:lnTo>
                  <a:pt x="199" y="255"/>
                </a:lnTo>
                <a:lnTo>
                  <a:pt x="197" y="261"/>
                </a:lnTo>
                <a:lnTo>
                  <a:pt x="197" y="261"/>
                </a:lnTo>
                <a:lnTo>
                  <a:pt x="187" y="267"/>
                </a:lnTo>
                <a:lnTo>
                  <a:pt x="187" y="267"/>
                </a:lnTo>
                <a:lnTo>
                  <a:pt x="183" y="271"/>
                </a:lnTo>
                <a:lnTo>
                  <a:pt x="177" y="276"/>
                </a:lnTo>
                <a:lnTo>
                  <a:pt x="165" y="291"/>
                </a:lnTo>
                <a:lnTo>
                  <a:pt x="151" y="311"/>
                </a:lnTo>
                <a:lnTo>
                  <a:pt x="151" y="311"/>
                </a:lnTo>
                <a:lnTo>
                  <a:pt x="152" y="323"/>
                </a:lnTo>
                <a:lnTo>
                  <a:pt x="152" y="333"/>
                </a:lnTo>
                <a:lnTo>
                  <a:pt x="151" y="337"/>
                </a:lnTo>
                <a:lnTo>
                  <a:pt x="149" y="341"/>
                </a:lnTo>
                <a:lnTo>
                  <a:pt x="149" y="341"/>
                </a:lnTo>
                <a:lnTo>
                  <a:pt x="132" y="373"/>
                </a:lnTo>
                <a:lnTo>
                  <a:pt x="132" y="373"/>
                </a:lnTo>
                <a:lnTo>
                  <a:pt x="116" y="384"/>
                </a:lnTo>
                <a:lnTo>
                  <a:pt x="81" y="408"/>
                </a:lnTo>
                <a:lnTo>
                  <a:pt x="61" y="423"/>
                </a:lnTo>
                <a:lnTo>
                  <a:pt x="44" y="437"/>
                </a:lnTo>
                <a:lnTo>
                  <a:pt x="29" y="452"/>
                </a:lnTo>
                <a:lnTo>
                  <a:pt x="24" y="458"/>
                </a:lnTo>
                <a:lnTo>
                  <a:pt x="21" y="463"/>
                </a:lnTo>
                <a:lnTo>
                  <a:pt x="21" y="463"/>
                </a:lnTo>
                <a:lnTo>
                  <a:pt x="12" y="480"/>
                </a:lnTo>
                <a:lnTo>
                  <a:pt x="8" y="496"/>
                </a:lnTo>
                <a:lnTo>
                  <a:pt x="4" y="512"/>
                </a:lnTo>
                <a:lnTo>
                  <a:pt x="2" y="530"/>
                </a:lnTo>
                <a:lnTo>
                  <a:pt x="2" y="530"/>
                </a:lnTo>
                <a:lnTo>
                  <a:pt x="0" y="548"/>
                </a:lnTo>
                <a:lnTo>
                  <a:pt x="0" y="563"/>
                </a:lnTo>
                <a:lnTo>
                  <a:pt x="1" y="574"/>
                </a:lnTo>
                <a:lnTo>
                  <a:pt x="2" y="582"/>
                </a:lnTo>
                <a:lnTo>
                  <a:pt x="2" y="582"/>
                </a:lnTo>
                <a:lnTo>
                  <a:pt x="14" y="620"/>
                </a:lnTo>
                <a:lnTo>
                  <a:pt x="14" y="620"/>
                </a:lnTo>
                <a:lnTo>
                  <a:pt x="6" y="686"/>
                </a:lnTo>
                <a:lnTo>
                  <a:pt x="2" y="739"/>
                </a:lnTo>
                <a:lnTo>
                  <a:pt x="1" y="762"/>
                </a:lnTo>
                <a:lnTo>
                  <a:pt x="1" y="781"/>
                </a:lnTo>
                <a:lnTo>
                  <a:pt x="1" y="781"/>
                </a:lnTo>
                <a:lnTo>
                  <a:pt x="4" y="810"/>
                </a:lnTo>
                <a:lnTo>
                  <a:pt x="8" y="835"/>
                </a:lnTo>
                <a:lnTo>
                  <a:pt x="10" y="855"/>
                </a:lnTo>
                <a:lnTo>
                  <a:pt x="10" y="865"/>
                </a:lnTo>
                <a:lnTo>
                  <a:pt x="10" y="871"/>
                </a:lnTo>
                <a:lnTo>
                  <a:pt x="10" y="871"/>
                </a:lnTo>
                <a:lnTo>
                  <a:pt x="9" y="890"/>
                </a:lnTo>
                <a:lnTo>
                  <a:pt x="8" y="917"/>
                </a:lnTo>
                <a:lnTo>
                  <a:pt x="8" y="950"/>
                </a:lnTo>
                <a:lnTo>
                  <a:pt x="8" y="950"/>
                </a:lnTo>
                <a:lnTo>
                  <a:pt x="8" y="967"/>
                </a:lnTo>
                <a:lnTo>
                  <a:pt x="6" y="985"/>
                </a:lnTo>
                <a:lnTo>
                  <a:pt x="6" y="1009"/>
                </a:lnTo>
                <a:lnTo>
                  <a:pt x="6" y="1009"/>
                </a:lnTo>
                <a:lnTo>
                  <a:pt x="9" y="1041"/>
                </a:lnTo>
                <a:lnTo>
                  <a:pt x="9" y="1046"/>
                </a:lnTo>
                <a:lnTo>
                  <a:pt x="9" y="1046"/>
                </a:lnTo>
                <a:lnTo>
                  <a:pt x="4" y="1086"/>
                </a:lnTo>
                <a:lnTo>
                  <a:pt x="1" y="1120"/>
                </a:lnTo>
                <a:lnTo>
                  <a:pt x="0" y="1149"/>
                </a:lnTo>
                <a:lnTo>
                  <a:pt x="0" y="1149"/>
                </a:lnTo>
                <a:lnTo>
                  <a:pt x="1" y="1160"/>
                </a:lnTo>
                <a:lnTo>
                  <a:pt x="4" y="1169"/>
                </a:lnTo>
                <a:lnTo>
                  <a:pt x="8" y="1177"/>
                </a:lnTo>
                <a:lnTo>
                  <a:pt x="13" y="1182"/>
                </a:lnTo>
                <a:lnTo>
                  <a:pt x="21" y="1190"/>
                </a:lnTo>
                <a:lnTo>
                  <a:pt x="25" y="1193"/>
                </a:lnTo>
                <a:lnTo>
                  <a:pt x="25" y="1193"/>
                </a:lnTo>
                <a:lnTo>
                  <a:pt x="24" y="1198"/>
                </a:lnTo>
                <a:lnTo>
                  <a:pt x="22" y="1210"/>
                </a:lnTo>
                <a:lnTo>
                  <a:pt x="22" y="1218"/>
                </a:lnTo>
                <a:lnTo>
                  <a:pt x="22" y="1228"/>
                </a:lnTo>
                <a:lnTo>
                  <a:pt x="25" y="1237"/>
                </a:lnTo>
                <a:lnTo>
                  <a:pt x="29" y="1245"/>
                </a:lnTo>
                <a:lnTo>
                  <a:pt x="29" y="1245"/>
                </a:lnTo>
                <a:lnTo>
                  <a:pt x="34" y="1256"/>
                </a:lnTo>
                <a:lnTo>
                  <a:pt x="40" y="1272"/>
                </a:lnTo>
                <a:lnTo>
                  <a:pt x="52" y="1308"/>
                </a:lnTo>
                <a:lnTo>
                  <a:pt x="58" y="1327"/>
                </a:lnTo>
                <a:lnTo>
                  <a:pt x="65" y="1344"/>
                </a:lnTo>
                <a:lnTo>
                  <a:pt x="72" y="1357"/>
                </a:lnTo>
                <a:lnTo>
                  <a:pt x="76" y="1361"/>
                </a:lnTo>
                <a:lnTo>
                  <a:pt x="80" y="1365"/>
                </a:lnTo>
                <a:lnTo>
                  <a:pt x="80" y="1365"/>
                </a:lnTo>
                <a:lnTo>
                  <a:pt x="90" y="1373"/>
                </a:lnTo>
                <a:lnTo>
                  <a:pt x="96" y="1380"/>
                </a:lnTo>
                <a:lnTo>
                  <a:pt x="97" y="1385"/>
                </a:lnTo>
                <a:lnTo>
                  <a:pt x="97" y="1391"/>
                </a:lnTo>
                <a:lnTo>
                  <a:pt x="97" y="1391"/>
                </a:lnTo>
                <a:lnTo>
                  <a:pt x="100" y="1436"/>
                </a:lnTo>
                <a:lnTo>
                  <a:pt x="102" y="1484"/>
                </a:lnTo>
                <a:lnTo>
                  <a:pt x="102" y="1484"/>
                </a:lnTo>
                <a:lnTo>
                  <a:pt x="102" y="1492"/>
                </a:lnTo>
                <a:lnTo>
                  <a:pt x="101" y="1497"/>
                </a:lnTo>
                <a:lnTo>
                  <a:pt x="100" y="1505"/>
                </a:lnTo>
                <a:lnTo>
                  <a:pt x="100" y="1505"/>
                </a:lnTo>
                <a:lnTo>
                  <a:pt x="101" y="1521"/>
                </a:lnTo>
                <a:lnTo>
                  <a:pt x="106" y="1555"/>
                </a:lnTo>
                <a:lnTo>
                  <a:pt x="109" y="1591"/>
                </a:lnTo>
                <a:lnTo>
                  <a:pt x="110" y="1607"/>
                </a:lnTo>
                <a:lnTo>
                  <a:pt x="109" y="1620"/>
                </a:lnTo>
                <a:lnTo>
                  <a:pt x="109" y="1620"/>
                </a:lnTo>
                <a:lnTo>
                  <a:pt x="108" y="1635"/>
                </a:lnTo>
                <a:lnTo>
                  <a:pt x="108" y="1656"/>
                </a:lnTo>
                <a:lnTo>
                  <a:pt x="108" y="1711"/>
                </a:lnTo>
                <a:lnTo>
                  <a:pt x="109" y="1788"/>
                </a:lnTo>
                <a:lnTo>
                  <a:pt x="109" y="1788"/>
                </a:lnTo>
                <a:lnTo>
                  <a:pt x="110" y="1860"/>
                </a:lnTo>
                <a:lnTo>
                  <a:pt x="113" y="1950"/>
                </a:lnTo>
                <a:lnTo>
                  <a:pt x="113" y="1950"/>
                </a:lnTo>
                <a:lnTo>
                  <a:pt x="110" y="2029"/>
                </a:lnTo>
                <a:lnTo>
                  <a:pt x="109" y="2090"/>
                </a:lnTo>
                <a:lnTo>
                  <a:pt x="109" y="2090"/>
                </a:lnTo>
                <a:lnTo>
                  <a:pt x="110" y="2109"/>
                </a:lnTo>
                <a:lnTo>
                  <a:pt x="114" y="2141"/>
                </a:lnTo>
                <a:lnTo>
                  <a:pt x="120" y="2174"/>
                </a:lnTo>
                <a:lnTo>
                  <a:pt x="124" y="2191"/>
                </a:lnTo>
                <a:lnTo>
                  <a:pt x="124" y="2191"/>
                </a:lnTo>
                <a:lnTo>
                  <a:pt x="131" y="2203"/>
                </a:lnTo>
                <a:lnTo>
                  <a:pt x="135" y="2210"/>
                </a:lnTo>
                <a:lnTo>
                  <a:pt x="135" y="2210"/>
                </a:lnTo>
                <a:lnTo>
                  <a:pt x="131" y="2226"/>
                </a:lnTo>
                <a:lnTo>
                  <a:pt x="129" y="2241"/>
                </a:lnTo>
                <a:lnTo>
                  <a:pt x="129" y="2248"/>
                </a:lnTo>
                <a:lnTo>
                  <a:pt x="129" y="2254"/>
                </a:lnTo>
                <a:lnTo>
                  <a:pt x="129" y="2254"/>
                </a:lnTo>
                <a:lnTo>
                  <a:pt x="132" y="2270"/>
                </a:lnTo>
                <a:lnTo>
                  <a:pt x="135" y="2274"/>
                </a:lnTo>
                <a:lnTo>
                  <a:pt x="140" y="2277"/>
                </a:lnTo>
                <a:lnTo>
                  <a:pt x="140" y="2277"/>
                </a:lnTo>
                <a:lnTo>
                  <a:pt x="155" y="2280"/>
                </a:lnTo>
                <a:lnTo>
                  <a:pt x="173" y="2281"/>
                </a:lnTo>
                <a:lnTo>
                  <a:pt x="199" y="2284"/>
                </a:lnTo>
                <a:lnTo>
                  <a:pt x="199" y="2284"/>
                </a:lnTo>
                <a:lnTo>
                  <a:pt x="199" y="2285"/>
                </a:lnTo>
                <a:lnTo>
                  <a:pt x="200" y="2289"/>
                </a:lnTo>
                <a:lnTo>
                  <a:pt x="204" y="2292"/>
                </a:lnTo>
                <a:lnTo>
                  <a:pt x="208" y="2294"/>
                </a:lnTo>
                <a:lnTo>
                  <a:pt x="215" y="2297"/>
                </a:lnTo>
                <a:lnTo>
                  <a:pt x="224" y="2300"/>
                </a:lnTo>
                <a:lnTo>
                  <a:pt x="224" y="2300"/>
                </a:lnTo>
                <a:lnTo>
                  <a:pt x="235" y="2302"/>
                </a:lnTo>
                <a:lnTo>
                  <a:pt x="249" y="2304"/>
                </a:lnTo>
                <a:lnTo>
                  <a:pt x="280" y="2306"/>
                </a:lnTo>
                <a:lnTo>
                  <a:pt x="313" y="2308"/>
                </a:lnTo>
                <a:lnTo>
                  <a:pt x="343" y="2310"/>
                </a:lnTo>
                <a:lnTo>
                  <a:pt x="343" y="2310"/>
                </a:lnTo>
                <a:lnTo>
                  <a:pt x="383" y="2316"/>
                </a:lnTo>
                <a:lnTo>
                  <a:pt x="410" y="2318"/>
                </a:lnTo>
                <a:lnTo>
                  <a:pt x="438" y="2321"/>
                </a:lnTo>
                <a:lnTo>
                  <a:pt x="466" y="2322"/>
                </a:lnTo>
                <a:lnTo>
                  <a:pt x="491" y="2321"/>
                </a:lnTo>
                <a:lnTo>
                  <a:pt x="502" y="2320"/>
                </a:lnTo>
                <a:lnTo>
                  <a:pt x="511" y="2318"/>
                </a:lnTo>
                <a:lnTo>
                  <a:pt x="519" y="2316"/>
                </a:lnTo>
                <a:lnTo>
                  <a:pt x="524" y="2312"/>
                </a:lnTo>
                <a:lnTo>
                  <a:pt x="524" y="2312"/>
                </a:lnTo>
                <a:lnTo>
                  <a:pt x="539" y="2298"/>
                </a:lnTo>
                <a:lnTo>
                  <a:pt x="543" y="2293"/>
                </a:lnTo>
                <a:lnTo>
                  <a:pt x="546" y="2288"/>
                </a:lnTo>
                <a:lnTo>
                  <a:pt x="546" y="2282"/>
                </a:lnTo>
                <a:lnTo>
                  <a:pt x="546" y="2278"/>
                </a:lnTo>
                <a:lnTo>
                  <a:pt x="545" y="2266"/>
                </a:lnTo>
                <a:lnTo>
                  <a:pt x="545" y="2266"/>
                </a:lnTo>
                <a:lnTo>
                  <a:pt x="543" y="2262"/>
                </a:lnTo>
                <a:lnTo>
                  <a:pt x="541" y="2258"/>
                </a:lnTo>
                <a:lnTo>
                  <a:pt x="534" y="2252"/>
                </a:lnTo>
                <a:lnTo>
                  <a:pt x="523" y="2245"/>
                </a:lnTo>
                <a:lnTo>
                  <a:pt x="512" y="2238"/>
                </a:lnTo>
                <a:lnTo>
                  <a:pt x="491" y="2228"/>
                </a:lnTo>
                <a:lnTo>
                  <a:pt x="480" y="2224"/>
                </a:lnTo>
                <a:lnTo>
                  <a:pt x="480" y="2224"/>
                </a:lnTo>
                <a:lnTo>
                  <a:pt x="476" y="2221"/>
                </a:lnTo>
                <a:lnTo>
                  <a:pt x="466" y="2212"/>
                </a:lnTo>
                <a:lnTo>
                  <a:pt x="466" y="2212"/>
                </a:lnTo>
                <a:lnTo>
                  <a:pt x="452" y="2202"/>
                </a:lnTo>
                <a:lnTo>
                  <a:pt x="442" y="2194"/>
                </a:lnTo>
                <a:lnTo>
                  <a:pt x="431" y="2183"/>
                </a:lnTo>
                <a:lnTo>
                  <a:pt x="422" y="2171"/>
                </a:lnTo>
                <a:lnTo>
                  <a:pt x="418" y="2165"/>
                </a:lnTo>
                <a:lnTo>
                  <a:pt x="415" y="2158"/>
                </a:lnTo>
                <a:lnTo>
                  <a:pt x="412" y="2150"/>
                </a:lnTo>
                <a:lnTo>
                  <a:pt x="412" y="2143"/>
                </a:lnTo>
                <a:lnTo>
                  <a:pt x="412" y="2135"/>
                </a:lnTo>
                <a:lnTo>
                  <a:pt x="414" y="2127"/>
                </a:lnTo>
                <a:lnTo>
                  <a:pt x="414" y="2127"/>
                </a:lnTo>
                <a:lnTo>
                  <a:pt x="416" y="2117"/>
                </a:lnTo>
                <a:lnTo>
                  <a:pt x="419" y="2103"/>
                </a:lnTo>
                <a:lnTo>
                  <a:pt x="424" y="2069"/>
                </a:lnTo>
                <a:lnTo>
                  <a:pt x="430" y="2025"/>
                </a:lnTo>
                <a:lnTo>
                  <a:pt x="434" y="1979"/>
                </a:lnTo>
                <a:lnTo>
                  <a:pt x="443" y="1839"/>
                </a:lnTo>
                <a:lnTo>
                  <a:pt x="443" y="1839"/>
                </a:lnTo>
                <a:lnTo>
                  <a:pt x="444" y="1826"/>
                </a:lnTo>
                <a:lnTo>
                  <a:pt x="443" y="1815"/>
                </a:lnTo>
                <a:lnTo>
                  <a:pt x="439" y="1796"/>
                </a:lnTo>
                <a:lnTo>
                  <a:pt x="436" y="1782"/>
                </a:lnTo>
                <a:lnTo>
                  <a:pt x="436" y="1775"/>
                </a:lnTo>
                <a:lnTo>
                  <a:pt x="439" y="1770"/>
                </a:lnTo>
                <a:lnTo>
                  <a:pt x="439" y="1770"/>
                </a:lnTo>
                <a:lnTo>
                  <a:pt x="440" y="1759"/>
                </a:lnTo>
                <a:lnTo>
                  <a:pt x="443" y="1739"/>
                </a:lnTo>
                <a:lnTo>
                  <a:pt x="444" y="1684"/>
                </a:lnTo>
                <a:lnTo>
                  <a:pt x="444" y="1626"/>
                </a:lnTo>
                <a:lnTo>
                  <a:pt x="444" y="1584"/>
                </a:lnTo>
                <a:lnTo>
                  <a:pt x="444" y="1584"/>
                </a:lnTo>
                <a:lnTo>
                  <a:pt x="446" y="1557"/>
                </a:lnTo>
                <a:lnTo>
                  <a:pt x="447" y="1531"/>
                </a:lnTo>
                <a:lnTo>
                  <a:pt x="450" y="1507"/>
                </a:lnTo>
                <a:lnTo>
                  <a:pt x="450" y="1492"/>
                </a:lnTo>
                <a:lnTo>
                  <a:pt x="450" y="1492"/>
                </a:lnTo>
                <a:lnTo>
                  <a:pt x="448" y="1472"/>
                </a:lnTo>
                <a:lnTo>
                  <a:pt x="448" y="1439"/>
                </a:lnTo>
                <a:lnTo>
                  <a:pt x="448" y="1392"/>
                </a:lnTo>
                <a:lnTo>
                  <a:pt x="448" y="1392"/>
                </a:lnTo>
                <a:lnTo>
                  <a:pt x="447" y="1385"/>
                </a:lnTo>
                <a:lnTo>
                  <a:pt x="444" y="1372"/>
                </a:lnTo>
                <a:lnTo>
                  <a:pt x="439" y="1353"/>
                </a:lnTo>
                <a:lnTo>
                  <a:pt x="434" y="1233"/>
                </a:lnTo>
                <a:lnTo>
                  <a:pt x="434" y="1233"/>
                </a:lnTo>
                <a:lnTo>
                  <a:pt x="435" y="1233"/>
                </a:lnTo>
                <a:lnTo>
                  <a:pt x="439" y="1232"/>
                </a:lnTo>
                <a:lnTo>
                  <a:pt x="443" y="1228"/>
                </a:lnTo>
                <a:lnTo>
                  <a:pt x="450" y="1221"/>
                </a:lnTo>
                <a:lnTo>
                  <a:pt x="450" y="1221"/>
                </a:lnTo>
                <a:lnTo>
                  <a:pt x="460" y="1202"/>
                </a:lnTo>
                <a:lnTo>
                  <a:pt x="466" y="1190"/>
                </a:lnTo>
                <a:lnTo>
                  <a:pt x="467" y="1184"/>
                </a:lnTo>
                <a:lnTo>
                  <a:pt x="468" y="1176"/>
                </a:lnTo>
                <a:lnTo>
                  <a:pt x="468" y="1176"/>
                </a:lnTo>
                <a:lnTo>
                  <a:pt x="470" y="1161"/>
                </a:lnTo>
                <a:lnTo>
                  <a:pt x="474" y="1153"/>
                </a:lnTo>
                <a:lnTo>
                  <a:pt x="479" y="1145"/>
                </a:lnTo>
                <a:lnTo>
                  <a:pt x="487" y="1133"/>
                </a:lnTo>
                <a:lnTo>
                  <a:pt x="487" y="1133"/>
                </a:lnTo>
                <a:lnTo>
                  <a:pt x="498" y="1114"/>
                </a:lnTo>
                <a:lnTo>
                  <a:pt x="507" y="1093"/>
                </a:lnTo>
                <a:lnTo>
                  <a:pt x="514" y="1070"/>
                </a:lnTo>
                <a:lnTo>
                  <a:pt x="519" y="1050"/>
                </a:lnTo>
                <a:lnTo>
                  <a:pt x="519" y="1050"/>
                </a:lnTo>
                <a:lnTo>
                  <a:pt x="519" y="1040"/>
                </a:lnTo>
                <a:lnTo>
                  <a:pt x="518" y="1022"/>
                </a:lnTo>
                <a:lnTo>
                  <a:pt x="514" y="982"/>
                </a:lnTo>
                <a:lnTo>
                  <a:pt x="506" y="933"/>
                </a:lnTo>
                <a:lnTo>
                  <a:pt x="506" y="933"/>
                </a:lnTo>
                <a:lnTo>
                  <a:pt x="531" y="922"/>
                </a:lnTo>
                <a:lnTo>
                  <a:pt x="561" y="911"/>
                </a:lnTo>
                <a:lnTo>
                  <a:pt x="561" y="911"/>
                </a:lnTo>
                <a:lnTo>
                  <a:pt x="565" y="909"/>
                </a:lnTo>
                <a:lnTo>
                  <a:pt x="571" y="902"/>
                </a:lnTo>
                <a:lnTo>
                  <a:pt x="589" y="883"/>
                </a:lnTo>
                <a:lnTo>
                  <a:pt x="613" y="857"/>
                </a:lnTo>
                <a:lnTo>
                  <a:pt x="647" y="850"/>
                </a:lnTo>
                <a:lnTo>
                  <a:pt x="651" y="841"/>
                </a:lnTo>
                <a:lnTo>
                  <a:pt x="651" y="841"/>
                </a:lnTo>
                <a:lnTo>
                  <a:pt x="657" y="838"/>
                </a:lnTo>
                <a:lnTo>
                  <a:pt x="666" y="831"/>
                </a:lnTo>
                <a:lnTo>
                  <a:pt x="677" y="823"/>
                </a:lnTo>
                <a:lnTo>
                  <a:pt x="681" y="818"/>
                </a:lnTo>
                <a:lnTo>
                  <a:pt x="683" y="814"/>
                </a:lnTo>
                <a:lnTo>
                  <a:pt x="683" y="814"/>
                </a:lnTo>
                <a:lnTo>
                  <a:pt x="686" y="805"/>
                </a:lnTo>
                <a:lnTo>
                  <a:pt x="690" y="799"/>
                </a:lnTo>
                <a:lnTo>
                  <a:pt x="695" y="794"/>
                </a:lnTo>
                <a:lnTo>
                  <a:pt x="695" y="794"/>
                </a:lnTo>
                <a:lnTo>
                  <a:pt x="701" y="785"/>
                </a:lnTo>
                <a:lnTo>
                  <a:pt x="703" y="777"/>
                </a:lnTo>
                <a:lnTo>
                  <a:pt x="705" y="771"/>
                </a:lnTo>
                <a:lnTo>
                  <a:pt x="705" y="771"/>
                </a:lnTo>
                <a:lnTo>
                  <a:pt x="702" y="737"/>
                </a:lnTo>
                <a:lnTo>
                  <a:pt x="702" y="737"/>
                </a:lnTo>
                <a:lnTo>
                  <a:pt x="713" y="727"/>
                </a:lnTo>
                <a:lnTo>
                  <a:pt x="734" y="704"/>
                </a:lnTo>
                <a:lnTo>
                  <a:pt x="746" y="692"/>
                </a:lnTo>
                <a:lnTo>
                  <a:pt x="756" y="680"/>
                </a:lnTo>
                <a:lnTo>
                  <a:pt x="762" y="671"/>
                </a:lnTo>
                <a:lnTo>
                  <a:pt x="764" y="667"/>
                </a:lnTo>
                <a:lnTo>
                  <a:pt x="764" y="666"/>
                </a:lnTo>
                <a:lnTo>
                  <a:pt x="764" y="666"/>
                </a:lnTo>
                <a:lnTo>
                  <a:pt x="757" y="655"/>
                </a:lnTo>
                <a:lnTo>
                  <a:pt x="745" y="642"/>
                </a:lnTo>
                <a:lnTo>
                  <a:pt x="734" y="630"/>
                </a:lnTo>
                <a:lnTo>
                  <a:pt x="730" y="627"/>
                </a:lnTo>
                <a:lnTo>
                  <a:pt x="728" y="627"/>
                </a:lnTo>
                <a:lnTo>
                  <a:pt x="728" y="627"/>
                </a:lnTo>
                <a:lnTo>
                  <a:pt x="714" y="638"/>
                </a:lnTo>
                <a:lnTo>
                  <a:pt x="690" y="660"/>
                </a:lnTo>
                <a:lnTo>
                  <a:pt x="666" y="684"/>
                </a:lnTo>
                <a:lnTo>
                  <a:pt x="659" y="692"/>
                </a:lnTo>
                <a:lnTo>
                  <a:pt x="657" y="696"/>
                </a:lnTo>
                <a:lnTo>
                  <a:pt x="657" y="696"/>
                </a:lnTo>
                <a:lnTo>
                  <a:pt x="655" y="706"/>
                </a:lnTo>
                <a:lnTo>
                  <a:pt x="654" y="710"/>
                </a:lnTo>
                <a:lnTo>
                  <a:pt x="654" y="710"/>
                </a:lnTo>
                <a:lnTo>
                  <a:pt x="645" y="718"/>
                </a:lnTo>
                <a:lnTo>
                  <a:pt x="634" y="724"/>
                </a:lnTo>
                <a:lnTo>
                  <a:pt x="625" y="731"/>
                </a:lnTo>
                <a:lnTo>
                  <a:pt x="625" y="731"/>
                </a:lnTo>
                <a:lnTo>
                  <a:pt x="615" y="734"/>
                </a:lnTo>
                <a:lnTo>
                  <a:pt x="606" y="737"/>
                </a:lnTo>
                <a:lnTo>
                  <a:pt x="598" y="739"/>
                </a:lnTo>
                <a:lnTo>
                  <a:pt x="594" y="741"/>
                </a:lnTo>
                <a:lnTo>
                  <a:pt x="591" y="743"/>
                </a:lnTo>
                <a:lnTo>
                  <a:pt x="591" y="743"/>
                </a:lnTo>
                <a:lnTo>
                  <a:pt x="587" y="751"/>
                </a:lnTo>
                <a:lnTo>
                  <a:pt x="587" y="754"/>
                </a:lnTo>
                <a:lnTo>
                  <a:pt x="587" y="754"/>
                </a:lnTo>
                <a:lnTo>
                  <a:pt x="581" y="751"/>
                </a:lnTo>
                <a:lnTo>
                  <a:pt x="567" y="749"/>
                </a:lnTo>
                <a:lnTo>
                  <a:pt x="559" y="747"/>
                </a:lnTo>
                <a:lnTo>
                  <a:pt x="550" y="747"/>
                </a:lnTo>
                <a:lnTo>
                  <a:pt x="542" y="749"/>
                </a:lnTo>
                <a:lnTo>
                  <a:pt x="537" y="750"/>
                </a:lnTo>
                <a:lnTo>
                  <a:pt x="537" y="750"/>
                </a:lnTo>
                <a:lnTo>
                  <a:pt x="510" y="765"/>
                </a:lnTo>
                <a:lnTo>
                  <a:pt x="459" y="758"/>
                </a:lnTo>
                <a:lnTo>
                  <a:pt x="450" y="747"/>
                </a:lnTo>
                <a:lnTo>
                  <a:pt x="458" y="690"/>
                </a:lnTo>
                <a:lnTo>
                  <a:pt x="458" y="690"/>
                </a:lnTo>
                <a:lnTo>
                  <a:pt x="456" y="682"/>
                </a:lnTo>
                <a:lnTo>
                  <a:pt x="454" y="672"/>
                </a:lnTo>
                <a:lnTo>
                  <a:pt x="443" y="650"/>
                </a:lnTo>
                <a:lnTo>
                  <a:pt x="428" y="620"/>
                </a:lnTo>
                <a:lnTo>
                  <a:pt x="428" y="620"/>
                </a:lnTo>
                <a:lnTo>
                  <a:pt x="430" y="584"/>
                </a:lnTo>
                <a:lnTo>
                  <a:pt x="431" y="560"/>
                </a:lnTo>
                <a:lnTo>
                  <a:pt x="432" y="552"/>
                </a:lnTo>
                <a:lnTo>
                  <a:pt x="434" y="548"/>
                </a:lnTo>
                <a:lnTo>
                  <a:pt x="434" y="548"/>
                </a:lnTo>
                <a:lnTo>
                  <a:pt x="443" y="546"/>
                </a:lnTo>
                <a:lnTo>
                  <a:pt x="447" y="543"/>
                </a:lnTo>
                <a:lnTo>
                  <a:pt x="448" y="542"/>
                </a:lnTo>
                <a:lnTo>
                  <a:pt x="448" y="540"/>
                </a:lnTo>
                <a:lnTo>
                  <a:pt x="448" y="540"/>
                </a:lnTo>
                <a:lnTo>
                  <a:pt x="442" y="530"/>
                </a:lnTo>
                <a:lnTo>
                  <a:pt x="428" y="508"/>
                </a:lnTo>
                <a:lnTo>
                  <a:pt x="415" y="488"/>
                </a:lnTo>
                <a:lnTo>
                  <a:pt x="408" y="478"/>
                </a:lnTo>
                <a:lnTo>
                  <a:pt x="408" y="478"/>
                </a:lnTo>
                <a:lnTo>
                  <a:pt x="411" y="474"/>
                </a:lnTo>
                <a:lnTo>
                  <a:pt x="419" y="468"/>
                </a:lnTo>
                <a:lnTo>
                  <a:pt x="442" y="452"/>
                </a:lnTo>
                <a:lnTo>
                  <a:pt x="455" y="444"/>
                </a:lnTo>
                <a:lnTo>
                  <a:pt x="466" y="435"/>
                </a:lnTo>
                <a:lnTo>
                  <a:pt x="474" y="427"/>
                </a:lnTo>
                <a:lnTo>
                  <a:pt x="476" y="423"/>
                </a:lnTo>
                <a:lnTo>
                  <a:pt x="478" y="420"/>
                </a:lnTo>
                <a:lnTo>
                  <a:pt x="478" y="420"/>
                </a:lnTo>
                <a:lnTo>
                  <a:pt x="478" y="415"/>
                </a:lnTo>
                <a:lnTo>
                  <a:pt x="476" y="409"/>
                </a:lnTo>
                <a:lnTo>
                  <a:pt x="472" y="400"/>
                </a:lnTo>
                <a:lnTo>
                  <a:pt x="468" y="393"/>
                </a:lnTo>
                <a:lnTo>
                  <a:pt x="464" y="391"/>
                </a:lnTo>
                <a:lnTo>
                  <a:pt x="464" y="391"/>
                </a:lnTo>
                <a:lnTo>
                  <a:pt x="434" y="377"/>
                </a:lnTo>
                <a:lnTo>
                  <a:pt x="415" y="368"/>
                </a:lnTo>
                <a:lnTo>
                  <a:pt x="410" y="365"/>
                </a:lnTo>
                <a:lnTo>
                  <a:pt x="410" y="364"/>
                </a:lnTo>
                <a:lnTo>
                  <a:pt x="410" y="364"/>
                </a:lnTo>
                <a:lnTo>
                  <a:pt x="416" y="357"/>
                </a:lnTo>
                <a:lnTo>
                  <a:pt x="430" y="345"/>
                </a:lnTo>
                <a:lnTo>
                  <a:pt x="443" y="332"/>
                </a:lnTo>
                <a:lnTo>
                  <a:pt x="447" y="325"/>
                </a:lnTo>
                <a:lnTo>
                  <a:pt x="448" y="320"/>
                </a:lnTo>
                <a:lnTo>
                  <a:pt x="448" y="320"/>
                </a:lnTo>
                <a:lnTo>
                  <a:pt x="448" y="305"/>
                </a:lnTo>
                <a:lnTo>
                  <a:pt x="448" y="300"/>
                </a:lnTo>
                <a:lnTo>
                  <a:pt x="448" y="300"/>
                </a:lnTo>
                <a:lnTo>
                  <a:pt x="455" y="284"/>
                </a:lnTo>
                <a:lnTo>
                  <a:pt x="460" y="272"/>
                </a:lnTo>
                <a:lnTo>
                  <a:pt x="463" y="260"/>
                </a:lnTo>
                <a:lnTo>
                  <a:pt x="463" y="260"/>
                </a:lnTo>
                <a:lnTo>
                  <a:pt x="464" y="252"/>
                </a:lnTo>
                <a:lnTo>
                  <a:pt x="466" y="243"/>
                </a:lnTo>
                <a:lnTo>
                  <a:pt x="466" y="235"/>
                </a:lnTo>
                <a:lnTo>
                  <a:pt x="464" y="227"/>
                </a:lnTo>
                <a:lnTo>
                  <a:pt x="464" y="227"/>
                </a:lnTo>
                <a:lnTo>
                  <a:pt x="464" y="219"/>
                </a:lnTo>
                <a:lnTo>
                  <a:pt x="467" y="212"/>
                </a:lnTo>
                <a:lnTo>
                  <a:pt x="474" y="200"/>
                </a:lnTo>
                <a:lnTo>
                  <a:pt x="474" y="200"/>
                </a:lnTo>
                <a:lnTo>
                  <a:pt x="475" y="195"/>
                </a:lnTo>
                <a:lnTo>
                  <a:pt x="475" y="187"/>
                </a:lnTo>
                <a:lnTo>
                  <a:pt x="471" y="167"/>
                </a:lnTo>
                <a:lnTo>
                  <a:pt x="464" y="140"/>
                </a:lnTo>
                <a:lnTo>
                  <a:pt x="464" y="140"/>
                </a:lnTo>
                <a:lnTo>
                  <a:pt x="470" y="134"/>
                </a:lnTo>
                <a:lnTo>
                  <a:pt x="472" y="128"/>
                </a:lnTo>
                <a:lnTo>
                  <a:pt x="474" y="124"/>
                </a:lnTo>
                <a:lnTo>
                  <a:pt x="474" y="121"/>
                </a:lnTo>
                <a:lnTo>
                  <a:pt x="474" y="121"/>
                </a:lnTo>
                <a:lnTo>
                  <a:pt x="472" y="116"/>
                </a:lnTo>
                <a:lnTo>
                  <a:pt x="470" y="112"/>
                </a:lnTo>
                <a:lnTo>
                  <a:pt x="460" y="101"/>
                </a:lnTo>
                <a:lnTo>
                  <a:pt x="447" y="89"/>
                </a:lnTo>
                <a:lnTo>
                  <a:pt x="447" y="89"/>
                </a:lnTo>
                <a:lnTo>
                  <a:pt x="443" y="81"/>
                </a:lnTo>
                <a:lnTo>
                  <a:pt x="434" y="62"/>
                </a:lnTo>
                <a:lnTo>
                  <a:pt x="426" y="50"/>
                </a:lnTo>
                <a:lnTo>
                  <a:pt x="418" y="40"/>
                </a:lnTo>
                <a:lnTo>
                  <a:pt x="407" y="32"/>
                </a:lnTo>
                <a:lnTo>
                  <a:pt x="402" y="28"/>
                </a:lnTo>
                <a:lnTo>
                  <a:pt x="396" y="25"/>
                </a:lnTo>
                <a:lnTo>
                  <a:pt x="396" y="25"/>
                </a:lnTo>
                <a:lnTo>
                  <a:pt x="368" y="16"/>
                </a:lnTo>
                <a:lnTo>
                  <a:pt x="334" y="6"/>
                </a:lnTo>
                <a:lnTo>
                  <a:pt x="303" y="1"/>
                </a:lnTo>
                <a:lnTo>
                  <a:pt x="291" y="0"/>
                </a:lnTo>
                <a:lnTo>
                  <a:pt x="283" y="0"/>
                </a:lnTo>
                <a:lnTo>
                  <a:pt x="28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1"/>
          <p:cNvSpPr>
            <a:spLocks noEditPoints="1"/>
          </p:cNvSpPr>
          <p:nvPr/>
        </p:nvSpPr>
        <p:spPr bwMode="auto">
          <a:xfrm>
            <a:off x="4607446" y="794585"/>
            <a:ext cx="630940" cy="1607791"/>
          </a:xfrm>
          <a:custGeom>
            <a:avLst/>
            <a:gdLst>
              <a:gd name="T0" fmla="*/ 313 w 914"/>
              <a:gd name="T1" fmla="*/ 84 h 2322"/>
              <a:gd name="T2" fmla="*/ 283 w 914"/>
              <a:gd name="T3" fmla="*/ 253 h 2322"/>
              <a:gd name="T4" fmla="*/ 329 w 914"/>
              <a:gd name="T5" fmla="*/ 336 h 2322"/>
              <a:gd name="T6" fmla="*/ 289 w 914"/>
              <a:gd name="T7" fmla="*/ 376 h 2322"/>
              <a:gd name="T8" fmla="*/ 197 w 914"/>
              <a:gd name="T9" fmla="*/ 419 h 2322"/>
              <a:gd name="T10" fmla="*/ 179 w 914"/>
              <a:gd name="T11" fmla="*/ 552 h 2322"/>
              <a:gd name="T12" fmla="*/ 214 w 914"/>
              <a:gd name="T13" fmla="*/ 849 h 2322"/>
              <a:gd name="T14" fmla="*/ 138 w 914"/>
              <a:gd name="T15" fmla="*/ 1034 h 2322"/>
              <a:gd name="T16" fmla="*/ 107 w 914"/>
              <a:gd name="T17" fmla="*/ 1011 h 2322"/>
              <a:gd name="T18" fmla="*/ 100 w 914"/>
              <a:gd name="T19" fmla="*/ 942 h 2322"/>
              <a:gd name="T20" fmla="*/ 62 w 914"/>
              <a:gd name="T21" fmla="*/ 1003 h 2322"/>
              <a:gd name="T22" fmla="*/ 62 w 914"/>
              <a:gd name="T23" fmla="*/ 1109 h 2322"/>
              <a:gd name="T24" fmla="*/ 8 w 914"/>
              <a:gd name="T25" fmla="*/ 1209 h 2322"/>
              <a:gd name="T26" fmla="*/ 36 w 914"/>
              <a:gd name="T27" fmla="*/ 1280 h 2322"/>
              <a:gd name="T28" fmla="*/ 42 w 914"/>
              <a:gd name="T29" fmla="*/ 1337 h 2322"/>
              <a:gd name="T30" fmla="*/ 90 w 914"/>
              <a:gd name="T31" fmla="*/ 1413 h 2322"/>
              <a:gd name="T32" fmla="*/ 191 w 914"/>
              <a:gd name="T33" fmla="*/ 1425 h 2322"/>
              <a:gd name="T34" fmla="*/ 291 w 914"/>
              <a:gd name="T35" fmla="*/ 1648 h 2322"/>
              <a:gd name="T36" fmla="*/ 265 w 914"/>
              <a:gd name="T37" fmla="*/ 1744 h 2322"/>
              <a:gd name="T38" fmla="*/ 193 w 914"/>
              <a:gd name="T39" fmla="*/ 1969 h 2322"/>
              <a:gd name="T40" fmla="*/ 187 w 914"/>
              <a:gd name="T41" fmla="*/ 2122 h 2322"/>
              <a:gd name="T42" fmla="*/ 162 w 914"/>
              <a:gd name="T43" fmla="*/ 2199 h 2322"/>
              <a:gd name="T44" fmla="*/ 230 w 914"/>
              <a:gd name="T45" fmla="*/ 2238 h 2322"/>
              <a:gd name="T46" fmla="*/ 243 w 914"/>
              <a:gd name="T47" fmla="*/ 2312 h 2322"/>
              <a:gd name="T48" fmla="*/ 537 w 914"/>
              <a:gd name="T49" fmla="*/ 2314 h 2322"/>
              <a:gd name="T50" fmla="*/ 613 w 914"/>
              <a:gd name="T51" fmla="*/ 2268 h 2322"/>
              <a:gd name="T52" fmla="*/ 591 w 914"/>
              <a:gd name="T53" fmla="*/ 2229 h 2322"/>
              <a:gd name="T54" fmla="*/ 515 w 914"/>
              <a:gd name="T55" fmla="*/ 2222 h 2322"/>
              <a:gd name="T56" fmla="*/ 468 w 914"/>
              <a:gd name="T57" fmla="*/ 2143 h 2322"/>
              <a:gd name="T58" fmla="*/ 509 w 914"/>
              <a:gd name="T59" fmla="*/ 1887 h 2322"/>
              <a:gd name="T60" fmla="*/ 536 w 914"/>
              <a:gd name="T61" fmla="*/ 1807 h 2322"/>
              <a:gd name="T62" fmla="*/ 568 w 914"/>
              <a:gd name="T63" fmla="*/ 1636 h 2322"/>
              <a:gd name="T64" fmla="*/ 627 w 914"/>
              <a:gd name="T65" fmla="*/ 1413 h 2322"/>
              <a:gd name="T66" fmla="*/ 647 w 914"/>
              <a:gd name="T67" fmla="*/ 1289 h 2322"/>
              <a:gd name="T68" fmla="*/ 659 w 914"/>
              <a:gd name="T69" fmla="*/ 1173 h 2322"/>
              <a:gd name="T70" fmla="*/ 643 w 914"/>
              <a:gd name="T71" fmla="*/ 749 h 2322"/>
              <a:gd name="T72" fmla="*/ 647 w 914"/>
              <a:gd name="T73" fmla="*/ 656 h 2322"/>
              <a:gd name="T74" fmla="*/ 767 w 914"/>
              <a:gd name="T75" fmla="*/ 670 h 2322"/>
              <a:gd name="T76" fmla="*/ 800 w 914"/>
              <a:gd name="T77" fmla="*/ 610 h 2322"/>
              <a:gd name="T78" fmla="*/ 913 w 914"/>
              <a:gd name="T79" fmla="*/ 559 h 2322"/>
              <a:gd name="T80" fmla="*/ 846 w 914"/>
              <a:gd name="T81" fmla="*/ 383 h 2322"/>
              <a:gd name="T82" fmla="*/ 815 w 914"/>
              <a:gd name="T83" fmla="*/ 288 h 2322"/>
              <a:gd name="T84" fmla="*/ 790 w 914"/>
              <a:gd name="T85" fmla="*/ 192 h 2322"/>
              <a:gd name="T86" fmla="*/ 771 w 914"/>
              <a:gd name="T87" fmla="*/ 173 h 2322"/>
              <a:gd name="T88" fmla="*/ 759 w 914"/>
              <a:gd name="T89" fmla="*/ 153 h 2322"/>
              <a:gd name="T90" fmla="*/ 692 w 914"/>
              <a:gd name="T91" fmla="*/ 149 h 2322"/>
              <a:gd name="T92" fmla="*/ 599 w 914"/>
              <a:gd name="T93" fmla="*/ 199 h 2322"/>
              <a:gd name="T94" fmla="*/ 600 w 914"/>
              <a:gd name="T95" fmla="*/ 168 h 2322"/>
              <a:gd name="T96" fmla="*/ 629 w 914"/>
              <a:gd name="T97" fmla="*/ 122 h 2322"/>
              <a:gd name="T98" fmla="*/ 468 w 914"/>
              <a:gd name="T99" fmla="*/ 14 h 2322"/>
              <a:gd name="T100" fmla="*/ 605 w 914"/>
              <a:gd name="T101" fmla="*/ 237 h 2322"/>
              <a:gd name="T102" fmla="*/ 644 w 914"/>
              <a:gd name="T103" fmla="*/ 199 h 2322"/>
              <a:gd name="T104" fmla="*/ 755 w 914"/>
              <a:gd name="T105" fmla="*/ 363 h 2322"/>
              <a:gd name="T106" fmla="*/ 746 w 914"/>
              <a:gd name="T107" fmla="*/ 476 h 2322"/>
              <a:gd name="T108" fmla="*/ 621 w 914"/>
              <a:gd name="T109" fmla="*/ 460 h 2322"/>
              <a:gd name="T110" fmla="*/ 503 w 914"/>
              <a:gd name="T111" fmla="*/ 442 h 2322"/>
              <a:gd name="T112" fmla="*/ 500 w 914"/>
              <a:gd name="T113" fmla="*/ 383 h 2322"/>
              <a:gd name="T114" fmla="*/ 544 w 914"/>
              <a:gd name="T115" fmla="*/ 307 h 2322"/>
              <a:gd name="T116" fmla="*/ 629 w 914"/>
              <a:gd name="T117" fmla="*/ 283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14" h="2322">
                <a:moveTo>
                  <a:pt x="437" y="0"/>
                </a:moveTo>
                <a:lnTo>
                  <a:pt x="437" y="0"/>
                </a:lnTo>
                <a:lnTo>
                  <a:pt x="401" y="17"/>
                </a:lnTo>
                <a:lnTo>
                  <a:pt x="361" y="38"/>
                </a:lnTo>
                <a:lnTo>
                  <a:pt x="361" y="38"/>
                </a:lnTo>
                <a:lnTo>
                  <a:pt x="352" y="45"/>
                </a:lnTo>
                <a:lnTo>
                  <a:pt x="336" y="60"/>
                </a:lnTo>
                <a:lnTo>
                  <a:pt x="320" y="76"/>
                </a:lnTo>
                <a:lnTo>
                  <a:pt x="313" y="84"/>
                </a:lnTo>
                <a:lnTo>
                  <a:pt x="308" y="92"/>
                </a:lnTo>
                <a:lnTo>
                  <a:pt x="308" y="92"/>
                </a:lnTo>
                <a:lnTo>
                  <a:pt x="301" y="105"/>
                </a:lnTo>
                <a:lnTo>
                  <a:pt x="297" y="117"/>
                </a:lnTo>
                <a:lnTo>
                  <a:pt x="294" y="132"/>
                </a:lnTo>
                <a:lnTo>
                  <a:pt x="291" y="153"/>
                </a:lnTo>
                <a:lnTo>
                  <a:pt x="291" y="153"/>
                </a:lnTo>
                <a:lnTo>
                  <a:pt x="286" y="215"/>
                </a:lnTo>
                <a:lnTo>
                  <a:pt x="283" y="253"/>
                </a:lnTo>
                <a:lnTo>
                  <a:pt x="283" y="253"/>
                </a:lnTo>
                <a:lnTo>
                  <a:pt x="299" y="265"/>
                </a:lnTo>
                <a:lnTo>
                  <a:pt x="310" y="273"/>
                </a:lnTo>
                <a:lnTo>
                  <a:pt x="313" y="276"/>
                </a:lnTo>
                <a:lnTo>
                  <a:pt x="314" y="276"/>
                </a:lnTo>
                <a:lnTo>
                  <a:pt x="314" y="329"/>
                </a:lnTo>
                <a:lnTo>
                  <a:pt x="314" y="329"/>
                </a:lnTo>
                <a:lnTo>
                  <a:pt x="324" y="333"/>
                </a:lnTo>
                <a:lnTo>
                  <a:pt x="329" y="336"/>
                </a:lnTo>
                <a:lnTo>
                  <a:pt x="330" y="336"/>
                </a:lnTo>
                <a:lnTo>
                  <a:pt x="330" y="337"/>
                </a:lnTo>
                <a:lnTo>
                  <a:pt x="330" y="337"/>
                </a:lnTo>
                <a:lnTo>
                  <a:pt x="328" y="339"/>
                </a:lnTo>
                <a:lnTo>
                  <a:pt x="324" y="343"/>
                </a:lnTo>
                <a:lnTo>
                  <a:pt x="313" y="356"/>
                </a:lnTo>
                <a:lnTo>
                  <a:pt x="299" y="375"/>
                </a:lnTo>
                <a:lnTo>
                  <a:pt x="299" y="375"/>
                </a:lnTo>
                <a:lnTo>
                  <a:pt x="289" y="376"/>
                </a:lnTo>
                <a:lnTo>
                  <a:pt x="266" y="380"/>
                </a:lnTo>
                <a:lnTo>
                  <a:pt x="250" y="384"/>
                </a:lnTo>
                <a:lnTo>
                  <a:pt x="235" y="389"/>
                </a:lnTo>
                <a:lnTo>
                  <a:pt x="221" y="396"/>
                </a:lnTo>
                <a:lnTo>
                  <a:pt x="214" y="401"/>
                </a:lnTo>
                <a:lnTo>
                  <a:pt x="207" y="405"/>
                </a:lnTo>
                <a:lnTo>
                  <a:pt x="207" y="405"/>
                </a:lnTo>
                <a:lnTo>
                  <a:pt x="202" y="412"/>
                </a:lnTo>
                <a:lnTo>
                  <a:pt x="197" y="419"/>
                </a:lnTo>
                <a:lnTo>
                  <a:pt x="193" y="427"/>
                </a:lnTo>
                <a:lnTo>
                  <a:pt x="189" y="435"/>
                </a:lnTo>
                <a:lnTo>
                  <a:pt x="183" y="454"/>
                </a:lnTo>
                <a:lnTo>
                  <a:pt x="179" y="472"/>
                </a:lnTo>
                <a:lnTo>
                  <a:pt x="178" y="492"/>
                </a:lnTo>
                <a:lnTo>
                  <a:pt x="177" y="510"/>
                </a:lnTo>
                <a:lnTo>
                  <a:pt x="177" y="536"/>
                </a:lnTo>
                <a:lnTo>
                  <a:pt x="177" y="536"/>
                </a:lnTo>
                <a:lnTo>
                  <a:pt x="179" y="552"/>
                </a:lnTo>
                <a:lnTo>
                  <a:pt x="185" y="578"/>
                </a:lnTo>
                <a:lnTo>
                  <a:pt x="201" y="646"/>
                </a:lnTo>
                <a:lnTo>
                  <a:pt x="210" y="682"/>
                </a:lnTo>
                <a:lnTo>
                  <a:pt x="217" y="714"/>
                </a:lnTo>
                <a:lnTo>
                  <a:pt x="222" y="742"/>
                </a:lnTo>
                <a:lnTo>
                  <a:pt x="223" y="751"/>
                </a:lnTo>
                <a:lnTo>
                  <a:pt x="222" y="759"/>
                </a:lnTo>
                <a:lnTo>
                  <a:pt x="222" y="759"/>
                </a:lnTo>
                <a:lnTo>
                  <a:pt x="214" y="849"/>
                </a:lnTo>
                <a:lnTo>
                  <a:pt x="207" y="919"/>
                </a:lnTo>
                <a:lnTo>
                  <a:pt x="207" y="919"/>
                </a:lnTo>
                <a:lnTo>
                  <a:pt x="191" y="1050"/>
                </a:lnTo>
                <a:lnTo>
                  <a:pt x="191" y="1050"/>
                </a:lnTo>
                <a:lnTo>
                  <a:pt x="186" y="1049"/>
                </a:lnTo>
                <a:lnTo>
                  <a:pt x="171" y="1046"/>
                </a:lnTo>
                <a:lnTo>
                  <a:pt x="153" y="1042"/>
                </a:lnTo>
                <a:lnTo>
                  <a:pt x="145" y="1038"/>
                </a:lnTo>
                <a:lnTo>
                  <a:pt x="138" y="1034"/>
                </a:lnTo>
                <a:lnTo>
                  <a:pt x="138" y="1034"/>
                </a:lnTo>
                <a:lnTo>
                  <a:pt x="133" y="1030"/>
                </a:lnTo>
                <a:lnTo>
                  <a:pt x="127" y="1027"/>
                </a:lnTo>
                <a:lnTo>
                  <a:pt x="117" y="1023"/>
                </a:lnTo>
                <a:lnTo>
                  <a:pt x="113" y="1022"/>
                </a:lnTo>
                <a:lnTo>
                  <a:pt x="110" y="1019"/>
                </a:lnTo>
                <a:lnTo>
                  <a:pt x="107" y="1015"/>
                </a:lnTo>
                <a:lnTo>
                  <a:pt x="107" y="1011"/>
                </a:lnTo>
                <a:lnTo>
                  <a:pt x="107" y="1011"/>
                </a:lnTo>
                <a:lnTo>
                  <a:pt x="110" y="994"/>
                </a:lnTo>
                <a:lnTo>
                  <a:pt x="113" y="971"/>
                </a:lnTo>
                <a:lnTo>
                  <a:pt x="113" y="959"/>
                </a:lnTo>
                <a:lnTo>
                  <a:pt x="111" y="950"/>
                </a:lnTo>
                <a:lnTo>
                  <a:pt x="110" y="947"/>
                </a:lnTo>
                <a:lnTo>
                  <a:pt x="107" y="945"/>
                </a:lnTo>
                <a:lnTo>
                  <a:pt x="105" y="943"/>
                </a:lnTo>
                <a:lnTo>
                  <a:pt x="100" y="942"/>
                </a:lnTo>
                <a:lnTo>
                  <a:pt x="100" y="942"/>
                </a:lnTo>
                <a:lnTo>
                  <a:pt x="91" y="945"/>
                </a:lnTo>
                <a:lnTo>
                  <a:pt x="84" y="949"/>
                </a:lnTo>
                <a:lnTo>
                  <a:pt x="78" y="954"/>
                </a:lnTo>
                <a:lnTo>
                  <a:pt x="72" y="962"/>
                </a:lnTo>
                <a:lnTo>
                  <a:pt x="67" y="970"/>
                </a:lnTo>
                <a:lnTo>
                  <a:pt x="64" y="981"/>
                </a:lnTo>
                <a:lnTo>
                  <a:pt x="62" y="991"/>
                </a:lnTo>
                <a:lnTo>
                  <a:pt x="62" y="1003"/>
                </a:lnTo>
                <a:lnTo>
                  <a:pt x="62" y="1003"/>
                </a:lnTo>
                <a:lnTo>
                  <a:pt x="63" y="1027"/>
                </a:lnTo>
                <a:lnTo>
                  <a:pt x="64" y="1049"/>
                </a:lnTo>
                <a:lnTo>
                  <a:pt x="64" y="1068"/>
                </a:lnTo>
                <a:lnTo>
                  <a:pt x="63" y="1074"/>
                </a:lnTo>
                <a:lnTo>
                  <a:pt x="62" y="1081"/>
                </a:lnTo>
                <a:lnTo>
                  <a:pt x="62" y="1081"/>
                </a:lnTo>
                <a:lnTo>
                  <a:pt x="60" y="1086"/>
                </a:lnTo>
                <a:lnTo>
                  <a:pt x="60" y="1093"/>
                </a:lnTo>
                <a:lnTo>
                  <a:pt x="62" y="1109"/>
                </a:lnTo>
                <a:lnTo>
                  <a:pt x="62" y="1118"/>
                </a:lnTo>
                <a:lnTo>
                  <a:pt x="59" y="1128"/>
                </a:lnTo>
                <a:lnTo>
                  <a:pt x="55" y="1138"/>
                </a:lnTo>
                <a:lnTo>
                  <a:pt x="46" y="1149"/>
                </a:lnTo>
                <a:lnTo>
                  <a:pt x="46" y="1149"/>
                </a:lnTo>
                <a:lnTo>
                  <a:pt x="36" y="1161"/>
                </a:lnTo>
                <a:lnTo>
                  <a:pt x="28" y="1173"/>
                </a:lnTo>
                <a:lnTo>
                  <a:pt x="14" y="1197"/>
                </a:lnTo>
                <a:lnTo>
                  <a:pt x="8" y="1209"/>
                </a:lnTo>
                <a:lnTo>
                  <a:pt x="4" y="1218"/>
                </a:lnTo>
                <a:lnTo>
                  <a:pt x="2" y="1226"/>
                </a:lnTo>
                <a:lnTo>
                  <a:pt x="0" y="1234"/>
                </a:lnTo>
                <a:lnTo>
                  <a:pt x="0" y="1234"/>
                </a:lnTo>
                <a:lnTo>
                  <a:pt x="0" y="1237"/>
                </a:lnTo>
                <a:lnTo>
                  <a:pt x="3" y="1241"/>
                </a:lnTo>
                <a:lnTo>
                  <a:pt x="8" y="1249"/>
                </a:lnTo>
                <a:lnTo>
                  <a:pt x="27" y="1269"/>
                </a:lnTo>
                <a:lnTo>
                  <a:pt x="36" y="1280"/>
                </a:lnTo>
                <a:lnTo>
                  <a:pt x="43" y="1290"/>
                </a:lnTo>
                <a:lnTo>
                  <a:pt x="46" y="1296"/>
                </a:lnTo>
                <a:lnTo>
                  <a:pt x="47" y="1301"/>
                </a:lnTo>
                <a:lnTo>
                  <a:pt x="47" y="1305"/>
                </a:lnTo>
                <a:lnTo>
                  <a:pt x="46" y="1310"/>
                </a:lnTo>
                <a:lnTo>
                  <a:pt x="46" y="1310"/>
                </a:lnTo>
                <a:lnTo>
                  <a:pt x="43" y="1320"/>
                </a:lnTo>
                <a:lnTo>
                  <a:pt x="42" y="1328"/>
                </a:lnTo>
                <a:lnTo>
                  <a:pt x="42" y="1337"/>
                </a:lnTo>
                <a:lnTo>
                  <a:pt x="43" y="1347"/>
                </a:lnTo>
                <a:lnTo>
                  <a:pt x="46" y="1357"/>
                </a:lnTo>
                <a:lnTo>
                  <a:pt x="51" y="1368"/>
                </a:lnTo>
                <a:lnTo>
                  <a:pt x="59" y="1381"/>
                </a:lnTo>
                <a:lnTo>
                  <a:pt x="70" y="1395"/>
                </a:lnTo>
                <a:lnTo>
                  <a:pt x="70" y="1395"/>
                </a:lnTo>
                <a:lnTo>
                  <a:pt x="75" y="1403"/>
                </a:lnTo>
                <a:lnTo>
                  <a:pt x="82" y="1408"/>
                </a:lnTo>
                <a:lnTo>
                  <a:pt x="90" y="1413"/>
                </a:lnTo>
                <a:lnTo>
                  <a:pt x="98" y="1419"/>
                </a:lnTo>
                <a:lnTo>
                  <a:pt x="115" y="1427"/>
                </a:lnTo>
                <a:lnTo>
                  <a:pt x="133" y="1431"/>
                </a:lnTo>
                <a:lnTo>
                  <a:pt x="150" y="1433"/>
                </a:lnTo>
                <a:lnTo>
                  <a:pt x="166" y="1433"/>
                </a:lnTo>
                <a:lnTo>
                  <a:pt x="181" y="1431"/>
                </a:lnTo>
                <a:lnTo>
                  <a:pt x="187" y="1428"/>
                </a:lnTo>
                <a:lnTo>
                  <a:pt x="191" y="1425"/>
                </a:lnTo>
                <a:lnTo>
                  <a:pt x="191" y="1425"/>
                </a:lnTo>
                <a:lnTo>
                  <a:pt x="211" y="1413"/>
                </a:lnTo>
                <a:lnTo>
                  <a:pt x="229" y="1400"/>
                </a:lnTo>
                <a:lnTo>
                  <a:pt x="246" y="1387"/>
                </a:lnTo>
                <a:lnTo>
                  <a:pt x="283" y="1503"/>
                </a:lnTo>
                <a:lnTo>
                  <a:pt x="283" y="1503"/>
                </a:lnTo>
                <a:lnTo>
                  <a:pt x="290" y="1565"/>
                </a:lnTo>
                <a:lnTo>
                  <a:pt x="293" y="1615"/>
                </a:lnTo>
                <a:lnTo>
                  <a:pt x="293" y="1635"/>
                </a:lnTo>
                <a:lnTo>
                  <a:pt x="291" y="1648"/>
                </a:lnTo>
                <a:lnTo>
                  <a:pt x="291" y="1648"/>
                </a:lnTo>
                <a:lnTo>
                  <a:pt x="289" y="1656"/>
                </a:lnTo>
                <a:lnTo>
                  <a:pt x="286" y="1664"/>
                </a:lnTo>
                <a:lnTo>
                  <a:pt x="279" y="1679"/>
                </a:lnTo>
                <a:lnTo>
                  <a:pt x="273" y="1695"/>
                </a:lnTo>
                <a:lnTo>
                  <a:pt x="270" y="1704"/>
                </a:lnTo>
                <a:lnTo>
                  <a:pt x="269" y="1716"/>
                </a:lnTo>
                <a:lnTo>
                  <a:pt x="269" y="1716"/>
                </a:lnTo>
                <a:lnTo>
                  <a:pt x="265" y="1744"/>
                </a:lnTo>
                <a:lnTo>
                  <a:pt x="259" y="1774"/>
                </a:lnTo>
                <a:lnTo>
                  <a:pt x="254" y="1799"/>
                </a:lnTo>
                <a:lnTo>
                  <a:pt x="250" y="1808"/>
                </a:lnTo>
                <a:lnTo>
                  <a:pt x="246" y="1816"/>
                </a:lnTo>
                <a:lnTo>
                  <a:pt x="246" y="1816"/>
                </a:lnTo>
                <a:lnTo>
                  <a:pt x="239" y="1828"/>
                </a:lnTo>
                <a:lnTo>
                  <a:pt x="231" y="1850"/>
                </a:lnTo>
                <a:lnTo>
                  <a:pt x="211" y="1908"/>
                </a:lnTo>
                <a:lnTo>
                  <a:pt x="193" y="1969"/>
                </a:lnTo>
                <a:lnTo>
                  <a:pt x="187" y="1993"/>
                </a:lnTo>
                <a:lnTo>
                  <a:pt x="185" y="2009"/>
                </a:lnTo>
                <a:lnTo>
                  <a:pt x="185" y="2009"/>
                </a:lnTo>
                <a:lnTo>
                  <a:pt x="183" y="2034"/>
                </a:lnTo>
                <a:lnTo>
                  <a:pt x="183" y="2065"/>
                </a:lnTo>
                <a:lnTo>
                  <a:pt x="185" y="2099"/>
                </a:lnTo>
                <a:lnTo>
                  <a:pt x="185" y="2099"/>
                </a:lnTo>
                <a:lnTo>
                  <a:pt x="186" y="2113"/>
                </a:lnTo>
                <a:lnTo>
                  <a:pt x="187" y="2122"/>
                </a:lnTo>
                <a:lnTo>
                  <a:pt x="186" y="2127"/>
                </a:lnTo>
                <a:lnTo>
                  <a:pt x="185" y="2130"/>
                </a:lnTo>
                <a:lnTo>
                  <a:pt x="185" y="2130"/>
                </a:lnTo>
                <a:lnTo>
                  <a:pt x="178" y="2141"/>
                </a:lnTo>
                <a:lnTo>
                  <a:pt x="170" y="2158"/>
                </a:lnTo>
                <a:lnTo>
                  <a:pt x="166" y="2167"/>
                </a:lnTo>
                <a:lnTo>
                  <a:pt x="163" y="2178"/>
                </a:lnTo>
                <a:lnTo>
                  <a:pt x="162" y="2189"/>
                </a:lnTo>
                <a:lnTo>
                  <a:pt x="162" y="2199"/>
                </a:lnTo>
                <a:lnTo>
                  <a:pt x="162" y="2199"/>
                </a:lnTo>
                <a:lnTo>
                  <a:pt x="163" y="2209"/>
                </a:lnTo>
                <a:lnTo>
                  <a:pt x="167" y="2217"/>
                </a:lnTo>
                <a:lnTo>
                  <a:pt x="171" y="2224"/>
                </a:lnTo>
                <a:lnTo>
                  <a:pt x="178" y="2229"/>
                </a:lnTo>
                <a:lnTo>
                  <a:pt x="187" y="2236"/>
                </a:lnTo>
                <a:lnTo>
                  <a:pt x="191" y="2238"/>
                </a:lnTo>
                <a:lnTo>
                  <a:pt x="230" y="2238"/>
                </a:lnTo>
                <a:lnTo>
                  <a:pt x="230" y="2238"/>
                </a:lnTo>
                <a:lnTo>
                  <a:pt x="225" y="2261"/>
                </a:lnTo>
                <a:lnTo>
                  <a:pt x="222" y="2281"/>
                </a:lnTo>
                <a:lnTo>
                  <a:pt x="222" y="2290"/>
                </a:lnTo>
                <a:lnTo>
                  <a:pt x="222" y="2300"/>
                </a:lnTo>
                <a:lnTo>
                  <a:pt x="222" y="2300"/>
                </a:lnTo>
                <a:lnTo>
                  <a:pt x="225" y="2304"/>
                </a:lnTo>
                <a:lnTo>
                  <a:pt x="229" y="2306"/>
                </a:lnTo>
                <a:lnTo>
                  <a:pt x="235" y="2309"/>
                </a:lnTo>
                <a:lnTo>
                  <a:pt x="243" y="2312"/>
                </a:lnTo>
                <a:lnTo>
                  <a:pt x="263" y="2316"/>
                </a:lnTo>
                <a:lnTo>
                  <a:pt x="285" y="2318"/>
                </a:lnTo>
                <a:lnTo>
                  <a:pt x="326" y="2322"/>
                </a:lnTo>
                <a:lnTo>
                  <a:pt x="345" y="2322"/>
                </a:lnTo>
                <a:lnTo>
                  <a:pt x="345" y="2322"/>
                </a:lnTo>
                <a:lnTo>
                  <a:pt x="380" y="2321"/>
                </a:lnTo>
                <a:lnTo>
                  <a:pt x="456" y="2318"/>
                </a:lnTo>
                <a:lnTo>
                  <a:pt x="498" y="2317"/>
                </a:lnTo>
                <a:lnTo>
                  <a:pt x="537" y="2314"/>
                </a:lnTo>
                <a:lnTo>
                  <a:pt x="567" y="2310"/>
                </a:lnTo>
                <a:lnTo>
                  <a:pt x="577" y="2309"/>
                </a:lnTo>
                <a:lnTo>
                  <a:pt x="583" y="2308"/>
                </a:lnTo>
                <a:lnTo>
                  <a:pt x="583" y="2308"/>
                </a:lnTo>
                <a:lnTo>
                  <a:pt x="591" y="2302"/>
                </a:lnTo>
                <a:lnTo>
                  <a:pt x="599" y="2294"/>
                </a:lnTo>
                <a:lnTo>
                  <a:pt x="605" y="2286"/>
                </a:lnTo>
                <a:lnTo>
                  <a:pt x="611" y="2277"/>
                </a:lnTo>
                <a:lnTo>
                  <a:pt x="613" y="2268"/>
                </a:lnTo>
                <a:lnTo>
                  <a:pt x="615" y="2258"/>
                </a:lnTo>
                <a:lnTo>
                  <a:pt x="613" y="2253"/>
                </a:lnTo>
                <a:lnTo>
                  <a:pt x="612" y="2248"/>
                </a:lnTo>
                <a:lnTo>
                  <a:pt x="609" y="2242"/>
                </a:lnTo>
                <a:lnTo>
                  <a:pt x="605" y="2238"/>
                </a:lnTo>
                <a:lnTo>
                  <a:pt x="605" y="2238"/>
                </a:lnTo>
                <a:lnTo>
                  <a:pt x="601" y="2234"/>
                </a:lnTo>
                <a:lnTo>
                  <a:pt x="596" y="2232"/>
                </a:lnTo>
                <a:lnTo>
                  <a:pt x="591" y="2229"/>
                </a:lnTo>
                <a:lnTo>
                  <a:pt x="585" y="2228"/>
                </a:lnTo>
                <a:lnTo>
                  <a:pt x="572" y="2226"/>
                </a:lnTo>
                <a:lnTo>
                  <a:pt x="559" y="2228"/>
                </a:lnTo>
                <a:lnTo>
                  <a:pt x="545" y="2229"/>
                </a:lnTo>
                <a:lnTo>
                  <a:pt x="533" y="2229"/>
                </a:lnTo>
                <a:lnTo>
                  <a:pt x="523" y="2228"/>
                </a:lnTo>
                <a:lnTo>
                  <a:pt x="517" y="2225"/>
                </a:lnTo>
                <a:lnTo>
                  <a:pt x="515" y="2222"/>
                </a:lnTo>
                <a:lnTo>
                  <a:pt x="515" y="2222"/>
                </a:lnTo>
                <a:lnTo>
                  <a:pt x="497" y="2209"/>
                </a:lnTo>
                <a:lnTo>
                  <a:pt x="480" y="2197"/>
                </a:lnTo>
                <a:lnTo>
                  <a:pt x="460" y="2185"/>
                </a:lnTo>
                <a:lnTo>
                  <a:pt x="460" y="2185"/>
                </a:lnTo>
                <a:lnTo>
                  <a:pt x="458" y="2177"/>
                </a:lnTo>
                <a:lnTo>
                  <a:pt x="458" y="2170"/>
                </a:lnTo>
                <a:lnTo>
                  <a:pt x="460" y="2161"/>
                </a:lnTo>
                <a:lnTo>
                  <a:pt x="460" y="2161"/>
                </a:lnTo>
                <a:lnTo>
                  <a:pt x="468" y="2143"/>
                </a:lnTo>
                <a:lnTo>
                  <a:pt x="472" y="2134"/>
                </a:lnTo>
                <a:lnTo>
                  <a:pt x="476" y="2123"/>
                </a:lnTo>
                <a:lnTo>
                  <a:pt x="476" y="2123"/>
                </a:lnTo>
                <a:lnTo>
                  <a:pt x="481" y="2087"/>
                </a:lnTo>
                <a:lnTo>
                  <a:pt x="490" y="2022"/>
                </a:lnTo>
                <a:lnTo>
                  <a:pt x="500" y="1954"/>
                </a:lnTo>
                <a:lnTo>
                  <a:pt x="507" y="1908"/>
                </a:lnTo>
                <a:lnTo>
                  <a:pt x="507" y="1908"/>
                </a:lnTo>
                <a:lnTo>
                  <a:pt x="509" y="1887"/>
                </a:lnTo>
                <a:lnTo>
                  <a:pt x="511" y="1868"/>
                </a:lnTo>
                <a:lnTo>
                  <a:pt x="511" y="1854"/>
                </a:lnTo>
                <a:lnTo>
                  <a:pt x="515" y="1839"/>
                </a:lnTo>
                <a:lnTo>
                  <a:pt x="515" y="1839"/>
                </a:lnTo>
                <a:lnTo>
                  <a:pt x="517" y="1832"/>
                </a:lnTo>
                <a:lnTo>
                  <a:pt x="520" y="1827"/>
                </a:lnTo>
                <a:lnTo>
                  <a:pt x="529" y="1818"/>
                </a:lnTo>
                <a:lnTo>
                  <a:pt x="533" y="1812"/>
                </a:lnTo>
                <a:lnTo>
                  <a:pt x="536" y="1807"/>
                </a:lnTo>
                <a:lnTo>
                  <a:pt x="537" y="1800"/>
                </a:lnTo>
                <a:lnTo>
                  <a:pt x="537" y="1794"/>
                </a:lnTo>
                <a:lnTo>
                  <a:pt x="537" y="1794"/>
                </a:lnTo>
                <a:lnTo>
                  <a:pt x="537" y="1782"/>
                </a:lnTo>
                <a:lnTo>
                  <a:pt x="539" y="1763"/>
                </a:lnTo>
                <a:lnTo>
                  <a:pt x="547" y="1716"/>
                </a:lnTo>
                <a:lnTo>
                  <a:pt x="560" y="1655"/>
                </a:lnTo>
                <a:lnTo>
                  <a:pt x="560" y="1655"/>
                </a:lnTo>
                <a:lnTo>
                  <a:pt x="568" y="1636"/>
                </a:lnTo>
                <a:lnTo>
                  <a:pt x="584" y="1591"/>
                </a:lnTo>
                <a:lnTo>
                  <a:pt x="595" y="1563"/>
                </a:lnTo>
                <a:lnTo>
                  <a:pt x="603" y="1535"/>
                </a:lnTo>
                <a:lnTo>
                  <a:pt x="609" y="1509"/>
                </a:lnTo>
                <a:lnTo>
                  <a:pt x="613" y="1487"/>
                </a:lnTo>
                <a:lnTo>
                  <a:pt x="613" y="1487"/>
                </a:lnTo>
                <a:lnTo>
                  <a:pt x="616" y="1467"/>
                </a:lnTo>
                <a:lnTo>
                  <a:pt x="620" y="1448"/>
                </a:lnTo>
                <a:lnTo>
                  <a:pt x="627" y="1413"/>
                </a:lnTo>
                <a:lnTo>
                  <a:pt x="636" y="1380"/>
                </a:lnTo>
                <a:lnTo>
                  <a:pt x="636" y="1380"/>
                </a:lnTo>
                <a:lnTo>
                  <a:pt x="637" y="1357"/>
                </a:lnTo>
                <a:lnTo>
                  <a:pt x="640" y="1337"/>
                </a:lnTo>
                <a:lnTo>
                  <a:pt x="641" y="1328"/>
                </a:lnTo>
                <a:lnTo>
                  <a:pt x="644" y="1318"/>
                </a:lnTo>
                <a:lnTo>
                  <a:pt x="644" y="1318"/>
                </a:lnTo>
                <a:lnTo>
                  <a:pt x="647" y="1306"/>
                </a:lnTo>
                <a:lnTo>
                  <a:pt x="647" y="1289"/>
                </a:lnTo>
                <a:lnTo>
                  <a:pt x="647" y="1248"/>
                </a:lnTo>
                <a:lnTo>
                  <a:pt x="645" y="1212"/>
                </a:lnTo>
                <a:lnTo>
                  <a:pt x="644" y="1196"/>
                </a:lnTo>
                <a:lnTo>
                  <a:pt x="644" y="1196"/>
                </a:lnTo>
                <a:lnTo>
                  <a:pt x="647" y="1194"/>
                </a:lnTo>
                <a:lnTo>
                  <a:pt x="652" y="1189"/>
                </a:lnTo>
                <a:lnTo>
                  <a:pt x="656" y="1185"/>
                </a:lnTo>
                <a:lnTo>
                  <a:pt x="657" y="1180"/>
                </a:lnTo>
                <a:lnTo>
                  <a:pt x="659" y="1173"/>
                </a:lnTo>
                <a:lnTo>
                  <a:pt x="660" y="1165"/>
                </a:lnTo>
                <a:lnTo>
                  <a:pt x="660" y="1165"/>
                </a:lnTo>
                <a:lnTo>
                  <a:pt x="659" y="1101"/>
                </a:lnTo>
                <a:lnTo>
                  <a:pt x="657" y="978"/>
                </a:lnTo>
                <a:lnTo>
                  <a:pt x="656" y="854"/>
                </a:lnTo>
                <a:lnTo>
                  <a:pt x="655" y="807"/>
                </a:lnTo>
                <a:lnTo>
                  <a:pt x="652" y="782"/>
                </a:lnTo>
                <a:lnTo>
                  <a:pt x="652" y="782"/>
                </a:lnTo>
                <a:lnTo>
                  <a:pt x="643" y="749"/>
                </a:lnTo>
                <a:lnTo>
                  <a:pt x="633" y="710"/>
                </a:lnTo>
                <a:lnTo>
                  <a:pt x="631" y="692"/>
                </a:lnTo>
                <a:lnTo>
                  <a:pt x="629" y="676"/>
                </a:lnTo>
                <a:lnTo>
                  <a:pt x="629" y="671"/>
                </a:lnTo>
                <a:lnTo>
                  <a:pt x="631" y="666"/>
                </a:lnTo>
                <a:lnTo>
                  <a:pt x="633" y="662"/>
                </a:lnTo>
                <a:lnTo>
                  <a:pt x="636" y="659"/>
                </a:lnTo>
                <a:lnTo>
                  <a:pt x="636" y="659"/>
                </a:lnTo>
                <a:lnTo>
                  <a:pt x="647" y="656"/>
                </a:lnTo>
                <a:lnTo>
                  <a:pt x="659" y="654"/>
                </a:lnTo>
                <a:lnTo>
                  <a:pt x="673" y="654"/>
                </a:lnTo>
                <a:lnTo>
                  <a:pt x="688" y="654"/>
                </a:lnTo>
                <a:lnTo>
                  <a:pt x="718" y="655"/>
                </a:lnTo>
                <a:lnTo>
                  <a:pt x="728" y="656"/>
                </a:lnTo>
                <a:lnTo>
                  <a:pt x="736" y="659"/>
                </a:lnTo>
                <a:lnTo>
                  <a:pt x="736" y="659"/>
                </a:lnTo>
                <a:lnTo>
                  <a:pt x="762" y="668"/>
                </a:lnTo>
                <a:lnTo>
                  <a:pt x="767" y="670"/>
                </a:lnTo>
                <a:lnTo>
                  <a:pt x="771" y="670"/>
                </a:lnTo>
                <a:lnTo>
                  <a:pt x="774" y="670"/>
                </a:lnTo>
                <a:lnTo>
                  <a:pt x="775" y="667"/>
                </a:lnTo>
                <a:lnTo>
                  <a:pt x="775" y="667"/>
                </a:lnTo>
                <a:lnTo>
                  <a:pt x="776" y="654"/>
                </a:lnTo>
                <a:lnTo>
                  <a:pt x="779" y="636"/>
                </a:lnTo>
                <a:lnTo>
                  <a:pt x="782" y="612"/>
                </a:lnTo>
                <a:lnTo>
                  <a:pt x="782" y="612"/>
                </a:lnTo>
                <a:lnTo>
                  <a:pt x="800" y="610"/>
                </a:lnTo>
                <a:lnTo>
                  <a:pt x="820" y="606"/>
                </a:lnTo>
                <a:lnTo>
                  <a:pt x="842" y="600"/>
                </a:lnTo>
                <a:lnTo>
                  <a:pt x="866" y="594"/>
                </a:lnTo>
                <a:lnTo>
                  <a:pt x="876" y="588"/>
                </a:lnTo>
                <a:lnTo>
                  <a:pt x="886" y="584"/>
                </a:lnTo>
                <a:lnTo>
                  <a:pt x="895" y="579"/>
                </a:lnTo>
                <a:lnTo>
                  <a:pt x="903" y="572"/>
                </a:lnTo>
                <a:lnTo>
                  <a:pt x="909" y="566"/>
                </a:lnTo>
                <a:lnTo>
                  <a:pt x="913" y="559"/>
                </a:lnTo>
                <a:lnTo>
                  <a:pt x="913" y="559"/>
                </a:lnTo>
                <a:lnTo>
                  <a:pt x="914" y="551"/>
                </a:lnTo>
                <a:lnTo>
                  <a:pt x="914" y="540"/>
                </a:lnTo>
                <a:lnTo>
                  <a:pt x="911" y="528"/>
                </a:lnTo>
                <a:lnTo>
                  <a:pt x="907" y="515"/>
                </a:lnTo>
                <a:lnTo>
                  <a:pt x="895" y="486"/>
                </a:lnTo>
                <a:lnTo>
                  <a:pt x="882" y="455"/>
                </a:lnTo>
                <a:lnTo>
                  <a:pt x="855" y="400"/>
                </a:lnTo>
                <a:lnTo>
                  <a:pt x="846" y="383"/>
                </a:lnTo>
                <a:lnTo>
                  <a:pt x="843" y="375"/>
                </a:lnTo>
                <a:lnTo>
                  <a:pt x="843" y="375"/>
                </a:lnTo>
                <a:lnTo>
                  <a:pt x="843" y="372"/>
                </a:lnTo>
                <a:lnTo>
                  <a:pt x="842" y="367"/>
                </a:lnTo>
                <a:lnTo>
                  <a:pt x="836" y="355"/>
                </a:lnTo>
                <a:lnTo>
                  <a:pt x="828" y="337"/>
                </a:lnTo>
                <a:lnTo>
                  <a:pt x="812" y="291"/>
                </a:lnTo>
                <a:lnTo>
                  <a:pt x="812" y="291"/>
                </a:lnTo>
                <a:lnTo>
                  <a:pt x="815" y="288"/>
                </a:lnTo>
                <a:lnTo>
                  <a:pt x="818" y="283"/>
                </a:lnTo>
                <a:lnTo>
                  <a:pt x="820" y="276"/>
                </a:lnTo>
                <a:lnTo>
                  <a:pt x="820" y="276"/>
                </a:lnTo>
                <a:lnTo>
                  <a:pt x="820" y="271"/>
                </a:lnTo>
                <a:lnTo>
                  <a:pt x="820" y="263"/>
                </a:lnTo>
                <a:lnTo>
                  <a:pt x="818" y="244"/>
                </a:lnTo>
                <a:lnTo>
                  <a:pt x="812" y="223"/>
                </a:lnTo>
                <a:lnTo>
                  <a:pt x="790" y="192"/>
                </a:lnTo>
                <a:lnTo>
                  <a:pt x="790" y="192"/>
                </a:lnTo>
                <a:lnTo>
                  <a:pt x="791" y="189"/>
                </a:lnTo>
                <a:lnTo>
                  <a:pt x="791" y="187"/>
                </a:lnTo>
                <a:lnTo>
                  <a:pt x="790" y="184"/>
                </a:lnTo>
                <a:lnTo>
                  <a:pt x="788" y="181"/>
                </a:lnTo>
                <a:lnTo>
                  <a:pt x="786" y="179"/>
                </a:lnTo>
                <a:lnTo>
                  <a:pt x="782" y="176"/>
                </a:lnTo>
                <a:lnTo>
                  <a:pt x="782" y="176"/>
                </a:lnTo>
                <a:lnTo>
                  <a:pt x="776" y="175"/>
                </a:lnTo>
                <a:lnTo>
                  <a:pt x="771" y="173"/>
                </a:lnTo>
                <a:lnTo>
                  <a:pt x="758" y="173"/>
                </a:lnTo>
                <a:lnTo>
                  <a:pt x="744" y="176"/>
                </a:lnTo>
                <a:lnTo>
                  <a:pt x="744" y="176"/>
                </a:lnTo>
                <a:lnTo>
                  <a:pt x="748" y="173"/>
                </a:lnTo>
                <a:lnTo>
                  <a:pt x="756" y="168"/>
                </a:lnTo>
                <a:lnTo>
                  <a:pt x="760" y="164"/>
                </a:lnTo>
                <a:lnTo>
                  <a:pt x="763" y="160"/>
                </a:lnTo>
                <a:lnTo>
                  <a:pt x="763" y="156"/>
                </a:lnTo>
                <a:lnTo>
                  <a:pt x="759" y="153"/>
                </a:lnTo>
                <a:lnTo>
                  <a:pt x="759" y="153"/>
                </a:lnTo>
                <a:lnTo>
                  <a:pt x="748" y="149"/>
                </a:lnTo>
                <a:lnTo>
                  <a:pt x="739" y="147"/>
                </a:lnTo>
                <a:lnTo>
                  <a:pt x="728" y="145"/>
                </a:lnTo>
                <a:lnTo>
                  <a:pt x="714" y="168"/>
                </a:lnTo>
                <a:lnTo>
                  <a:pt x="683" y="168"/>
                </a:lnTo>
                <a:lnTo>
                  <a:pt x="683" y="168"/>
                </a:lnTo>
                <a:lnTo>
                  <a:pt x="689" y="157"/>
                </a:lnTo>
                <a:lnTo>
                  <a:pt x="692" y="149"/>
                </a:lnTo>
                <a:lnTo>
                  <a:pt x="692" y="147"/>
                </a:lnTo>
                <a:lnTo>
                  <a:pt x="689" y="145"/>
                </a:lnTo>
                <a:lnTo>
                  <a:pt x="689" y="145"/>
                </a:lnTo>
                <a:lnTo>
                  <a:pt x="683" y="147"/>
                </a:lnTo>
                <a:lnTo>
                  <a:pt x="673" y="151"/>
                </a:lnTo>
                <a:lnTo>
                  <a:pt x="663" y="155"/>
                </a:lnTo>
                <a:lnTo>
                  <a:pt x="635" y="169"/>
                </a:lnTo>
                <a:lnTo>
                  <a:pt x="599" y="199"/>
                </a:lnTo>
                <a:lnTo>
                  <a:pt x="599" y="199"/>
                </a:lnTo>
                <a:lnTo>
                  <a:pt x="575" y="207"/>
                </a:lnTo>
                <a:lnTo>
                  <a:pt x="575" y="207"/>
                </a:lnTo>
                <a:lnTo>
                  <a:pt x="573" y="205"/>
                </a:lnTo>
                <a:lnTo>
                  <a:pt x="573" y="203"/>
                </a:lnTo>
                <a:lnTo>
                  <a:pt x="573" y="192"/>
                </a:lnTo>
                <a:lnTo>
                  <a:pt x="575" y="176"/>
                </a:lnTo>
                <a:lnTo>
                  <a:pt x="575" y="176"/>
                </a:lnTo>
                <a:lnTo>
                  <a:pt x="587" y="173"/>
                </a:lnTo>
                <a:lnTo>
                  <a:pt x="600" y="168"/>
                </a:lnTo>
                <a:lnTo>
                  <a:pt x="613" y="161"/>
                </a:lnTo>
                <a:lnTo>
                  <a:pt x="613" y="161"/>
                </a:lnTo>
                <a:lnTo>
                  <a:pt x="627" y="152"/>
                </a:lnTo>
                <a:lnTo>
                  <a:pt x="632" y="147"/>
                </a:lnTo>
                <a:lnTo>
                  <a:pt x="636" y="141"/>
                </a:lnTo>
                <a:lnTo>
                  <a:pt x="637" y="136"/>
                </a:lnTo>
                <a:lnTo>
                  <a:pt x="637" y="132"/>
                </a:lnTo>
                <a:lnTo>
                  <a:pt x="635" y="126"/>
                </a:lnTo>
                <a:lnTo>
                  <a:pt x="629" y="122"/>
                </a:lnTo>
                <a:lnTo>
                  <a:pt x="629" y="122"/>
                </a:lnTo>
                <a:lnTo>
                  <a:pt x="621" y="118"/>
                </a:lnTo>
                <a:lnTo>
                  <a:pt x="612" y="116"/>
                </a:lnTo>
                <a:lnTo>
                  <a:pt x="604" y="114"/>
                </a:lnTo>
                <a:lnTo>
                  <a:pt x="595" y="114"/>
                </a:lnTo>
                <a:lnTo>
                  <a:pt x="581" y="114"/>
                </a:lnTo>
                <a:lnTo>
                  <a:pt x="575" y="114"/>
                </a:lnTo>
                <a:lnTo>
                  <a:pt x="515" y="53"/>
                </a:lnTo>
                <a:lnTo>
                  <a:pt x="468" y="14"/>
                </a:lnTo>
                <a:lnTo>
                  <a:pt x="437" y="0"/>
                </a:lnTo>
                <a:close/>
                <a:moveTo>
                  <a:pt x="660" y="192"/>
                </a:moveTo>
                <a:lnTo>
                  <a:pt x="660" y="237"/>
                </a:lnTo>
                <a:lnTo>
                  <a:pt x="629" y="245"/>
                </a:lnTo>
                <a:lnTo>
                  <a:pt x="629" y="245"/>
                </a:lnTo>
                <a:lnTo>
                  <a:pt x="617" y="244"/>
                </a:lnTo>
                <a:lnTo>
                  <a:pt x="609" y="241"/>
                </a:lnTo>
                <a:lnTo>
                  <a:pt x="607" y="240"/>
                </a:lnTo>
                <a:lnTo>
                  <a:pt x="605" y="237"/>
                </a:lnTo>
                <a:lnTo>
                  <a:pt x="605" y="237"/>
                </a:lnTo>
                <a:lnTo>
                  <a:pt x="608" y="231"/>
                </a:lnTo>
                <a:lnTo>
                  <a:pt x="613" y="224"/>
                </a:lnTo>
                <a:lnTo>
                  <a:pt x="619" y="216"/>
                </a:lnTo>
                <a:lnTo>
                  <a:pt x="624" y="209"/>
                </a:lnTo>
                <a:lnTo>
                  <a:pt x="624" y="209"/>
                </a:lnTo>
                <a:lnTo>
                  <a:pt x="629" y="205"/>
                </a:lnTo>
                <a:lnTo>
                  <a:pt x="636" y="203"/>
                </a:lnTo>
                <a:lnTo>
                  <a:pt x="644" y="199"/>
                </a:lnTo>
                <a:lnTo>
                  <a:pt x="660" y="192"/>
                </a:lnTo>
                <a:close/>
                <a:moveTo>
                  <a:pt x="706" y="237"/>
                </a:moveTo>
                <a:lnTo>
                  <a:pt x="706" y="237"/>
                </a:lnTo>
                <a:lnTo>
                  <a:pt x="715" y="271"/>
                </a:lnTo>
                <a:lnTo>
                  <a:pt x="726" y="301"/>
                </a:lnTo>
                <a:lnTo>
                  <a:pt x="736" y="329"/>
                </a:lnTo>
                <a:lnTo>
                  <a:pt x="736" y="329"/>
                </a:lnTo>
                <a:lnTo>
                  <a:pt x="746" y="349"/>
                </a:lnTo>
                <a:lnTo>
                  <a:pt x="755" y="363"/>
                </a:lnTo>
                <a:lnTo>
                  <a:pt x="762" y="373"/>
                </a:lnTo>
                <a:lnTo>
                  <a:pt x="767" y="383"/>
                </a:lnTo>
                <a:lnTo>
                  <a:pt x="767" y="383"/>
                </a:lnTo>
                <a:lnTo>
                  <a:pt x="768" y="391"/>
                </a:lnTo>
                <a:lnTo>
                  <a:pt x="770" y="403"/>
                </a:lnTo>
                <a:lnTo>
                  <a:pt x="768" y="433"/>
                </a:lnTo>
                <a:lnTo>
                  <a:pt x="767" y="475"/>
                </a:lnTo>
                <a:lnTo>
                  <a:pt x="767" y="475"/>
                </a:lnTo>
                <a:lnTo>
                  <a:pt x="746" y="476"/>
                </a:lnTo>
                <a:lnTo>
                  <a:pt x="727" y="476"/>
                </a:lnTo>
                <a:lnTo>
                  <a:pt x="719" y="476"/>
                </a:lnTo>
                <a:lnTo>
                  <a:pt x="714" y="475"/>
                </a:lnTo>
                <a:lnTo>
                  <a:pt x="714" y="475"/>
                </a:lnTo>
                <a:lnTo>
                  <a:pt x="699" y="472"/>
                </a:lnTo>
                <a:lnTo>
                  <a:pt x="679" y="471"/>
                </a:lnTo>
                <a:lnTo>
                  <a:pt x="652" y="467"/>
                </a:lnTo>
                <a:lnTo>
                  <a:pt x="637" y="464"/>
                </a:lnTo>
                <a:lnTo>
                  <a:pt x="621" y="460"/>
                </a:lnTo>
                <a:lnTo>
                  <a:pt x="621" y="460"/>
                </a:lnTo>
                <a:lnTo>
                  <a:pt x="604" y="455"/>
                </a:lnTo>
                <a:lnTo>
                  <a:pt x="587" y="452"/>
                </a:lnTo>
                <a:lnTo>
                  <a:pt x="551" y="447"/>
                </a:lnTo>
                <a:lnTo>
                  <a:pt x="524" y="446"/>
                </a:lnTo>
                <a:lnTo>
                  <a:pt x="515" y="444"/>
                </a:lnTo>
                <a:lnTo>
                  <a:pt x="515" y="444"/>
                </a:lnTo>
                <a:lnTo>
                  <a:pt x="507" y="443"/>
                </a:lnTo>
                <a:lnTo>
                  <a:pt x="503" y="442"/>
                </a:lnTo>
                <a:lnTo>
                  <a:pt x="500" y="439"/>
                </a:lnTo>
                <a:lnTo>
                  <a:pt x="498" y="436"/>
                </a:lnTo>
                <a:lnTo>
                  <a:pt x="498" y="436"/>
                </a:lnTo>
                <a:lnTo>
                  <a:pt x="494" y="429"/>
                </a:lnTo>
                <a:lnTo>
                  <a:pt x="490" y="423"/>
                </a:lnTo>
                <a:lnTo>
                  <a:pt x="484" y="413"/>
                </a:lnTo>
                <a:lnTo>
                  <a:pt x="490" y="391"/>
                </a:lnTo>
                <a:lnTo>
                  <a:pt x="490" y="391"/>
                </a:lnTo>
                <a:lnTo>
                  <a:pt x="500" y="383"/>
                </a:lnTo>
                <a:lnTo>
                  <a:pt x="511" y="373"/>
                </a:lnTo>
                <a:lnTo>
                  <a:pt x="521" y="360"/>
                </a:lnTo>
                <a:lnTo>
                  <a:pt x="521" y="360"/>
                </a:lnTo>
                <a:lnTo>
                  <a:pt x="527" y="352"/>
                </a:lnTo>
                <a:lnTo>
                  <a:pt x="532" y="344"/>
                </a:lnTo>
                <a:lnTo>
                  <a:pt x="539" y="327"/>
                </a:lnTo>
                <a:lnTo>
                  <a:pt x="543" y="313"/>
                </a:lnTo>
                <a:lnTo>
                  <a:pt x="544" y="307"/>
                </a:lnTo>
                <a:lnTo>
                  <a:pt x="544" y="307"/>
                </a:lnTo>
                <a:lnTo>
                  <a:pt x="545" y="305"/>
                </a:lnTo>
                <a:lnTo>
                  <a:pt x="547" y="304"/>
                </a:lnTo>
                <a:lnTo>
                  <a:pt x="552" y="301"/>
                </a:lnTo>
                <a:lnTo>
                  <a:pt x="560" y="299"/>
                </a:lnTo>
                <a:lnTo>
                  <a:pt x="560" y="299"/>
                </a:lnTo>
                <a:lnTo>
                  <a:pt x="583" y="295"/>
                </a:lnTo>
                <a:lnTo>
                  <a:pt x="604" y="291"/>
                </a:lnTo>
                <a:lnTo>
                  <a:pt x="629" y="283"/>
                </a:lnTo>
                <a:lnTo>
                  <a:pt x="629" y="283"/>
                </a:lnTo>
                <a:lnTo>
                  <a:pt x="641" y="279"/>
                </a:lnTo>
                <a:lnTo>
                  <a:pt x="655" y="271"/>
                </a:lnTo>
                <a:lnTo>
                  <a:pt x="679" y="256"/>
                </a:lnTo>
                <a:lnTo>
                  <a:pt x="697" y="243"/>
                </a:lnTo>
                <a:lnTo>
                  <a:pt x="706" y="237"/>
                </a:lnTo>
                <a:lnTo>
                  <a:pt x="706" y="23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9"/>
          <p:cNvSpPr>
            <a:spLocks/>
          </p:cNvSpPr>
          <p:nvPr/>
        </p:nvSpPr>
        <p:spPr bwMode="auto">
          <a:xfrm>
            <a:off x="779124" y="866534"/>
            <a:ext cx="695972" cy="1535842"/>
          </a:xfrm>
          <a:custGeom>
            <a:avLst/>
            <a:gdLst>
              <a:gd name="T0" fmla="*/ 380 w 1007"/>
              <a:gd name="T1" fmla="*/ 485 h 2220"/>
              <a:gd name="T2" fmla="*/ 310 w 1007"/>
              <a:gd name="T3" fmla="*/ 569 h 2220"/>
              <a:gd name="T4" fmla="*/ 233 w 1007"/>
              <a:gd name="T5" fmla="*/ 796 h 2220"/>
              <a:gd name="T6" fmla="*/ 207 w 1007"/>
              <a:gd name="T7" fmla="*/ 840 h 2220"/>
              <a:gd name="T8" fmla="*/ 175 w 1007"/>
              <a:gd name="T9" fmla="*/ 853 h 2220"/>
              <a:gd name="T10" fmla="*/ 157 w 1007"/>
              <a:gd name="T11" fmla="*/ 883 h 2220"/>
              <a:gd name="T12" fmla="*/ 92 w 1007"/>
              <a:gd name="T13" fmla="*/ 983 h 2220"/>
              <a:gd name="T14" fmla="*/ 68 w 1007"/>
              <a:gd name="T15" fmla="*/ 1031 h 2220"/>
              <a:gd name="T16" fmla="*/ 17 w 1007"/>
              <a:gd name="T17" fmla="*/ 1082 h 2220"/>
              <a:gd name="T18" fmla="*/ 5 w 1007"/>
              <a:gd name="T19" fmla="*/ 1162 h 2220"/>
              <a:gd name="T20" fmla="*/ 0 w 1007"/>
              <a:gd name="T21" fmla="*/ 1231 h 2220"/>
              <a:gd name="T22" fmla="*/ 17 w 1007"/>
              <a:gd name="T23" fmla="*/ 1307 h 2220"/>
              <a:gd name="T24" fmla="*/ 129 w 1007"/>
              <a:gd name="T25" fmla="*/ 1369 h 2220"/>
              <a:gd name="T26" fmla="*/ 247 w 1007"/>
              <a:gd name="T27" fmla="*/ 1386 h 2220"/>
              <a:gd name="T28" fmla="*/ 351 w 1007"/>
              <a:gd name="T29" fmla="*/ 1337 h 2220"/>
              <a:gd name="T30" fmla="*/ 395 w 1007"/>
              <a:gd name="T31" fmla="*/ 1677 h 2220"/>
              <a:gd name="T32" fmla="*/ 391 w 1007"/>
              <a:gd name="T33" fmla="*/ 1766 h 2220"/>
              <a:gd name="T34" fmla="*/ 386 w 1007"/>
              <a:gd name="T35" fmla="*/ 1871 h 2220"/>
              <a:gd name="T36" fmla="*/ 390 w 1007"/>
              <a:gd name="T37" fmla="*/ 1932 h 2220"/>
              <a:gd name="T38" fmla="*/ 388 w 1007"/>
              <a:gd name="T39" fmla="*/ 2061 h 2220"/>
              <a:gd name="T40" fmla="*/ 395 w 1007"/>
              <a:gd name="T41" fmla="*/ 2091 h 2220"/>
              <a:gd name="T42" fmla="*/ 380 w 1007"/>
              <a:gd name="T43" fmla="*/ 2186 h 2220"/>
              <a:gd name="T44" fmla="*/ 391 w 1007"/>
              <a:gd name="T45" fmla="*/ 2214 h 2220"/>
              <a:gd name="T46" fmla="*/ 483 w 1007"/>
              <a:gd name="T47" fmla="*/ 2219 h 2220"/>
              <a:gd name="T48" fmla="*/ 526 w 1007"/>
              <a:gd name="T49" fmla="*/ 2207 h 2220"/>
              <a:gd name="T50" fmla="*/ 509 w 1007"/>
              <a:gd name="T51" fmla="*/ 2119 h 2220"/>
              <a:gd name="T52" fmla="*/ 519 w 1007"/>
              <a:gd name="T53" fmla="*/ 1996 h 2220"/>
              <a:gd name="T54" fmla="*/ 591 w 1007"/>
              <a:gd name="T55" fmla="*/ 1740 h 2220"/>
              <a:gd name="T56" fmla="*/ 643 w 1007"/>
              <a:gd name="T57" fmla="*/ 1613 h 2220"/>
              <a:gd name="T58" fmla="*/ 702 w 1007"/>
              <a:gd name="T59" fmla="*/ 1470 h 2220"/>
              <a:gd name="T60" fmla="*/ 729 w 1007"/>
              <a:gd name="T61" fmla="*/ 1365 h 2220"/>
              <a:gd name="T62" fmla="*/ 760 w 1007"/>
              <a:gd name="T63" fmla="*/ 1229 h 2220"/>
              <a:gd name="T64" fmla="*/ 810 w 1007"/>
              <a:gd name="T65" fmla="*/ 1179 h 2220"/>
              <a:gd name="T66" fmla="*/ 860 w 1007"/>
              <a:gd name="T67" fmla="*/ 1168 h 2220"/>
              <a:gd name="T68" fmla="*/ 808 w 1007"/>
              <a:gd name="T69" fmla="*/ 787 h 2220"/>
              <a:gd name="T70" fmla="*/ 824 w 1007"/>
              <a:gd name="T71" fmla="*/ 639 h 2220"/>
              <a:gd name="T72" fmla="*/ 911 w 1007"/>
              <a:gd name="T73" fmla="*/ 486 h 2220"/>
              <a:gd name="T74" fmla="*/ 965 w 1007"/>
              <a:gd name="T75" fmla="*/ 402 h 2220"/>
              <a:gd name="T76" fmla="*/ 991 w 1007"/>
              <a:gd name="T77" fmla="*/ 327 h 2220"/>
              <a:gd name="T78" fmla="*/ 1005 w 1007"/>
              <a:gd name="T79" fmla="*/ 197 h 2220"/>
              <a:gd name="T80" fmla="*/ 947 w 1007"/>
              <a:gd name="T81" fmla="*/ 123 h 2220"/>
              <a:gd name="T82" fmla="*/ 925 w 1007"/>
              <a:gd name="T83" fmla="*/ 45 h 2220"/>
              <a:gd name="T84" fmla="*/ 856 w 1007"/>
              <a:gd name="T85" fmla="*/ 4 h 2220"/>
              <a:gd name="T86" fmla="*/ 635 w 1007"/>
              <a:gd name="T87" fmla="*/ 15 h 2220"/>
              <a:gd name="T88" fmla="*/ 853 w 1007"/>
              <a:gd name="T89" fmla="*/ 95 h 2220"/>
              <a:gd name="T90" fmla="*/ 876 w 1007"/>
              <a:gd name="T91" fmla="*/ 197 h 2220"/>
              <a:gd name="T92" fmla="*/ 864 w 1007"/>
              <a:gd name="T93" fmla="*/ 307 h 2220"/>
              <a:gd name="T94" fmla="*/ 821 w 1007"/>
              <a:gd name="T95" fmla="*/ 327 h 2220"/>
              <a:gd name="T96" fmla="*/ 817 w 1007"/>
              <a:gd name="T97" fmla="*/ 250 h 2220"/>
              <a:gd name="T98" fmla="*/ 788 w 1007"/>
              <a:gd name="T99" fmla="*/ 189 h 2220"/>
              <a:gd name="T100" fmla="*/ 722 w 1007"/>
              <a:gd name="T101" fmla="*/ 167 h 2220"/>
              <a:gd name="T102" fmla="*/ 704 w 1007"/>
              <a:gd name="T103" fmla="*/ 127 h 2220"/>
              <a:gd name="T104" fmla="*/ 661 w 1007"/>
              <a:gd name="T105" fmla="*/ 114 h 2220"/>
              <a:gd name="T106" fmla="*/ 583 w 1007"/>
              <a:gd name="T107" fmla="*/ 138 h 2220"/>
              <a:gd name="T108" fmla="*/ 549 w 1007"/>
              <a:gd name="T109" fmla="*/ 187 h 2220"/>
              <a:gd name="T110" fmla="*/ 505 w 1007"/>
              <a:gd name="T111" fmla="*/ 265 h 2220"/>
              <a:gd name="T112" fmla="*/ 463 w 1007"/>
              <a:gd name="T113" fmla="*/ 318 h 2220"/>
              <a:gd name="T114" fmla="*/ 470 w 1007"/>
              <a:gd name="T115" fmla="*/ 386 h 2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7" h="2220">
                <a:moveTo>
                  <a:pt x="490" y="416"/>
                </a:moveTo>
                <a:lnTo>
                  <a:pt x="490" y="416"/>
                </a:lnTo>
                <a:lnTo>
                  <a:pt x="471" y="426"/>
                </a:lnTo>
                <a:lnTo>
                  <a:pt x="430" y="452"/>
                </a:lnTo>
                <a:lnTo>
                  <a:pt x="404" y="468"/>
                </a:lnTo>
                <a:lnTo>
                  <a:pt x="380" y="485"/>
                </a:lnTo>
                <a:lnTo>
                  <a:pt x="360" y="501"/>
                </a:lnTo>
                <a:lnTo>
                  <a:pt x="344" y="516"/>
                </a:lnTo>
                <a:lnTo>
                  <a:pt x="344" y="516"/>
                </a:lnTo>
                <a:lnTo>
                  <a:pt x="332" y="532"/>
                </a:lnTo>
                <a:lnTo>
                  <a:pt x="320" y="549"/>
                </a:lnTo>
                <a:lnTo>
                  <a:pt x="310" y="569"/>
                </a:lnTo>
                <a:lnTo>
                  <a:pt x="299" y="588"/>
                </a:lnTo>
                <a:lnTo>
                  <a:pt x="284" y="618"/>
                </a:lnTo>
                <a:lnTo>
                  <a:pt x="279" y="632"/>
                </a:lnTo>
                <a:lnTo>
                  <a:pt x="279" y="632"/>
                </a:lnTo>
                <a:lnTo>
                  <a:pt x="252" y="728"/>
                </a:lnTo>
                <a:lnTo>
                  <a:pt x="233" y="796"/>
                </a:lnTo>
                <a:lnTo>
                  <a:pt x="225" y="819"/>
                </a:lnTo>
                <a:lnTo>
                  <a:pt x="223" y="825"/>
                </a:lnTo>
                <a:lnTo>
                  <a:pt x="220" y="828"/>
                </a:lnTo>
                <a:lnTo>
                  <a:pt x="220" y="828"/>
                </a:lnTo>
                <a:lnTo>
                  <a:pt x="215" y="833"/>
                </a:lnTo>
                <a:lnTo>
                  <a:pt x="207" y="840"/>
                </a:lnTo>
                <a:lnTo>
                  <a:pt x="199" y="849"/>
                </a:lnTo>
                <a:lnTo>
                  <a:pt x="199" y="849"/>
                </a:lnTo>
                <a:lnTo>
                  <a:pt x="196" y="849"/>
                </a:lnTo>
                <a:lnTo>
                  <a:pt x="189" y="849"/>
                </a:lnTo>
                <a:lnTo>
                  <a:pt x="180" y="851"/>
                </a:lnTo>
                <a:lnTo>
                  <a:pt x="175" y="853"/>
                </a:lnTo>
                <a:lnTo>
                  <a:pt x="169" y="857"/>
                </a:lnTo>
                <a:lnTo>
                  <a:pt x="169" y="857"/>
                </a:lnTo>
                <a:lnTo>
                  <a:pt x="165" y="861"/>
                </a:lnTo>
                <a:lnTo>
                  <a:pt x="161" y="868"/>
                </a:lnTo>
                <a:lnTo>
                  <a:pt x="159" y="876"/>
                </a:lnTo>
                <a:lnTo>
                  <a:pt x="157" y="883"/>
                </a:lnTo>
                <a:lnTo>
                  <a:pt x="156" y="895"/>
                </a:lnTo>
                <a:lnTo>
                  <a:pt x="156" y="900"/>
                </a:lnTo>
                <a:lnTo>
                  <a:pt x="133" y="944"/>
                </a:lnTo>
                <a:lnTo>
                  <a:pt x="133" y="944"/>
                </a:lnTo>
                <a:lnTo>
                  <a:pt x="109" y="966"/>
                </a:lnTo>
                <a:lnTo>
                  <a:pt x="92" y="983"/>
                </a:lnTo>
                <a:lnTo>
                  <a:pt x="87" y="990"/>
                </a:lnTo>
                <a:lnTo>
                  <a:pt x="83" y="995"/>
                </a:lnTo>
                <a:lnTo>
                  <a:pt x="83" y="995"/>
                </a:lnTo>
                <a:lnTo>
                  <a:pt x="75" y="1018"/>
                </a:lnTo>
                <a:lnTo>
                  <a:pt x="68" y="1031"/>
                </a:lnTo>
                <a:lnTo>
                  <a:pt x="68" y="1031"/>
                </a:lnTo>
                <a:lnTo>
                  <a:pt x="63" y="1036"/>
                </a:lnTo>
                <a:lnTo>
                  <a:pt x="53" y="1046"/>
                </a:lnTo>
                <a:lnTo>
                  <a:pt x="53" y="1046"/>
                </a:lnTo>
                <a:lnTo>
                  <a:pt x="46" y="1054"/>
                </a:lnTo>
                <a:lnTo>
                  <a:pt x="34" y="1066"/>
                </a:lnTo>
                <a:lnTo>
                  <a:pt x="17" y="1082"/>
                </a:lnTo>
                <a:lnTo>
                  <a:pt x="17" y="1082"/>
                </a:lnTo>
                <a:lnTo>
                  <a:pt x="16" y="1086"/>
                </a:lnTo>
                <a:lnTo>
                  <a:pt x="14" y="1095"/>
                </a:lnTo>
                <a:lnTo>
                  <a:pt x="10" y="1123"/>
                </a:lnTo>
                <a:lnTo>
                  <a:pt x="6" y="1151"/>
                </a:lnTo>
                <a:lnTo>
                  <a:pt x="5" y="1162"/>
                </a:lnTo>
                <a:lnTo>
                  <a:pt x="2" y="1168"/>
                </a:lnTo>
                <a:lnTo>
                  <a:pt x="2" y="1168"/>
                </a:lnTo>
                <a:lnTo>
                  <a:pt x="1" y="1176"/>
                </a:lnTo>
                <a:lnTo>
                  <a:pt x="0" y="1191"/>
                </a:lnTo>
                <a:lnTo>
                  <a:pt x="0" y="1210"/>
                </a:lnTo>
                <a:lnTo>
                  <a:pt x="0" y="1231"/>
                </a:lnTo>
                <a:lnTo>
                  <a:pt x="2" y="1254"/>
                </a:lnTo>
                <a:lnTo>
                  <a:pt x="5" y="1275"/>
                </a:lnTo>
                <a:lnTo>
                  <a:pt x="10" y="1293"/>
                </a:lnTo>
                <a:lnTo>
                  <a:pt x="13" y="1301"/>
                </a:lnTo>
                <a:lnTo>
                  <a:pt x="17" y="1307"/>
                </a:lnTo>
                <a:lnTo>
                  <a:pt x="17" y="1307"/>
                </a:lnTo>
                <a:lnTo>
                  <a:pt x="22" y="1313"/>
                </a:lnTo>
                <a:lnTo>
                  <a:pt x="30" y="1319"/>
                </a:lnTo>
                <a:lnTo>
                  <a:pt x="50" y="1331"/>
                </a:lnTo>
                <a:lnTo>
                  <a:pt x="75" y="1345"/>
                </a:lnTo>
                <a:lnTo>
                  <a:pt x="103" y="1357"/>
                </a:lnTo>
                <a:lnTo>
                  <a:pt x="129" y="1369"/>
                </a:lnTo>
                <a:lnTo>
                  <a:pt x="153" y="1378"/>
                </a:lnTo>
                <a:lnTo>
                  <a:pt x="173" y="1385"/>
                </a:lnTo>
                <a:lnTo>
                  <a:pt x="184" y="1387"/>
                </a:lnTo>
                <a:lnTo>
                  <a:pt x="184" y="1387"/>
                </a:lnTo>
                <a:lnTo>
                  <a:pt x="209" y="1387"/>
                </a:lnTo>
                <a:lnTo>
                  <a:pt x="247" y="1386"/>
                </a:lnTo>
                <a:lnTo>
                  <a:pt x="282" y="1383"/>
                </a:lnTo>
                <a:lnTo>
                  <a:pt x="295" y="1382"/>
                </a:lnTo>
                <a:lnTo>
                  <a:pt x="300" y="1379"/>
                </a:lnTo>
                <a:lnTo>
                  <a:pt x="300" y="1379"/>
                </a:lnTo>
                <a:lnTo>
                  <a:pt x="328" y="1355"/>
                </a:lnTo>
                <a:lnTo>
                  <a:pt x="351" y="1337"/>
                </a:lnTo>
                <a:lnTo>
                  <a:pt x="366" y="1503"/>
                </a:lnTo>
                <a:lnTo>
                  <a:pt x="366" y="1503"/>
                </a:lnTo>
                <a:lnTo>
                  <a:pt x="371" y="1529"/>
                </a:lnTo>
                <a:lnTo>
                  <a:pt x="383" y="1589"/>
                </a:lnTo>
                <a:lnTo>
                  <a:pt x="392" y="1653"/>
                </a:lnTo>
                <a:lnTo>
                  <a:pt x="395" y="1677"/>
                </a:lnTo>
                <a:lnTo>
                  <a:pt x="395" y="1686"/>
                </a:lnTo>
                <a:lnTo>
                  <a:pt x="395" y="1692"/>
                </a:lnTo>
                <a:lnTo>
                  <a:pt x="395" y="1692"/>
                </a:lnTo>
                <a:lnTo>
                  <a:pt x="394" y="1704"/>
                </a:lnTo>
                <a:lnTo>
                  <a:pt x="392" y="1721"/>
                </a:lnTo>
                <a:lnTo>
                  <a:pt x="391" y="1766"/>
                </a:lnTo>
                <a:lnTo>
                  <a:pt x="390" y="1812"/>
                </a:lnTo>
                <a:lnTo>
                  <a:pt x="388" y="1828"/>
                </a:lnTo>
                <a:lnTo>
                  <a:pt x="388" y="1837"/>
                </a:lnTo>
                <a:lnTo>
                  <a:pt x="388" y="1837"/>
                </a:lnTo>
                <a:lnTo>
                  <a:pt x="386" y="1852"/>
                </a:lnTo>
                <a:lnTo>
                  <a:pt x="386" y="1871"/>
                </a:lnTo>
                <a:lnTo>
                  <a:pt x="386" y="1889"/>
                </a:lnTo>
                <a:lnTo>
                  <a:pt x="388" y="1903"/>
                </a:lnTo>
                <a:lnTo>
                  <a:pt x="388" y="1903"/>
                </a:lnTo>
                <a:lnTo>
                  <a:pt x="388" y="1908"/>
                </a:lnTo>
                <a:lnTo>
                  <a:pt x="390" y="1915"/>
                </a:lnTo>
                <a:lnTo>
                  <a:pt x="390" y="1932"/>
                </a:lnTo>
                <a:lnTo>
                  <a:pt x="388" y="1953"/>
                </a:lnTo>
                <a:lnTo>
                  <a:pt x="402" y="1968"/>
                </a:lnTo>
                <a:lnTo>
                  <a:pt x="402" y="1968"/>
                </a:lnTo>
                <a:lnTo>
                  <a:pt x="396" y="2009"/>
                </a:lnTo>
                <a:lnTo>
                  <a:pt x="391" y="2041"/>
                </a:lnTo>
                <a:lnTo>
                  <a:pt x="388" y="2061"/>
                </a:lnTo>
                <a:lnTo>
                  <a:pt x="388" y="2061"/>
                </a:lnTo>
                <a:lnTo>
                  <a:pt x="387" y="2067"/>
                </a:lnTo>
                <a:lnTo>
                  <a:pt x="387" y="2072"/>
                </a:lnTo>
                <a:lnTo>
                  <a:pt x="390" y="2081"/>
                </a:lnTo>
                <a:lnTo>
                  <a:pt x="394" y="2088"/>
                </a:lnTo>
                <a:lnTo>
                  <a:pt x="395" y="2091"/>
                </a:lnTo>
                <a:lnTo>
                  <a:pt x="395" y="2091"/>
                </a:lnTo>
                <a:lnTo>
                  <a:pt x="390" y="2134"/>
                </a:lnTo>
                <a:lnTo>
                  <a:pt x="386" y="2166"/>
                </a:lnTo>
                <a:lnTo>
                  <a:pt x="383" y="2178"/>
                </a:lnTo>
                <a:lnTo>
                  <a:pt x="380" y="2186"/>
                </a:lnTo>
                <a:lnTo>
                  <a:pt x="380" y="2186"/>
                </a:lnTo>
                <a:lnTo>
                  <a:pt x="379" y="2190"/>
                </a:lnTo>
                <a:lnTo>
                  <a:pt x="379" y="2194"/>
                </a:lnTo>
                <a:lnTo>
                  <a:pt x="380" y="2199"/>
                </a:lnTo>
                <a:lnTo>
                  <a:pt x="383" y="2203"/>
                </a:lnTo>
                <a:lnTo>
                  <a:pt x="388" y="2211"/>
                </a:lnTo>
                <a:lnTo>
                  <a:pt x="391" y="2214"/>
                </a:lnTo>
                <a:lnTo>
                  <a:pt x="395" y="2215"/>
                </a:lnTo>
                <a:lnTo>
                  <a:pt x="395" y="2215"/>
                </a:lnTo>
                <a:lnTo>
                  <a:pt x="418" y="2218"/>
                </a:lnTo>
                <a:lnTo>
                  <a:pt x="439" y="2219"/>
                </a:lnTo>
                <a:lnTo>
                  <a:pt x="462" y="2220"/>
                </a:lnTo>
                <a:lnTo>
                  <a:pt x="483" y="2219"/>
                </a:lnTo>
                <a:lnTo>
                  <a:pt x="503" y="2218"/>
                </a:lnTo>
                <a:lnTo>
                  <a:pt x="511" y="2216"/>
                </a:lnTo>
                <a:lnTo>
                  <a:pt x="518" y="2214"/>
                </a:lnTo>
                <a:lnTo>
                  <a:pt x="523" y="2211"/>
                </a:lnTo>
                <a:lnTo>
                  <a:pt x="526" y="2207"/>
                </a:lnTo>
                <a:lnTo>
                  <a:pt x="526" y="2207"/>
                </a:lnTo>
                <a:lnTo>
                  <a:pt x="527" y="2203"/>
                </a:lnTo>
                <a:lnTo>
                  <a:pt x="527" y="2196"/>
                </a:lnTo>
                <a:lnTo>
                  <a:pt x="526" y="2182"/>
                </a:lnTo>
                <a:lnTo>
                  <a:pt x="522" y="2166"/>
                </a:lnTo>
                <a:lnTo>
                  <a:pt x="518" y="2148"/>
                </a:lnTo>
                <a:lnTo>
                  <a:pt x="509" y="2119"/>
                </a:lnTo>
                <a:lnTo>
                  <a:pt x="505" y="2106"/>
                </a:lnTo>
                <a:lnTo>
                  <a:pt x="505" y="2076"/>
                </a:lnTo>
                <a:lnTo>
                  <a:pt x="505" y="2076"/>
                </a:lnTo>
                <a:lnTo>
                  <a:pt x="511" y="2039"/>
                </a:lnTo>
                <a:lnTo>
                  <a:pt x="517" y="2012"/>
                </a:lnTo>
                <a:lnTo>
                  <a:pt x="519" y="1996"/>
                </a:lnTo>
                <a:lnTo>
                  <a:pt x="519" y="1996"/>
                </a:lnTo>
                <a:lnTo>
                  <a:pt x="530" y="1955"/>
                </a:lnTo>
                <a:lnTo>
                  <a:pt x="557" y="1868"/>
                </a:lnTo>
                <a:lnTo>
                  <a:pt x="582" y="1781"/>
                </a:lnTo>
                <a:lnTo>
                  <a:pt x="589" y="1750"/>
                </a:lnTo>
                <a:lnTo>
                  <a:pt x="591" y="1740"/>
                </a:lnTo>
                <a:lnTo>
                  <a:pt x="591" y="1736"/>
                </a:lnTo>
                <a:lnTo>
                  <a:pt x="591" y="1736"/>
                </a:lnTo>
                <a:lnTo>
                  <a:pt x="591" y="1730"/>
                </a:lnTo>
                <a:lnTo>
                  <a:pt x="595" y="1722"/>
                </a:lnTo>
                <a:lnTo>
                  <a:pt x="606" y="1694"/>
                </a:lnTo>
                <a:lnTo>
                  <a:pt x="643" y="1613"/>
                </a:lnTo>
                <a:lnTo>
                  <a:pt x="681" y="1530"/>
                </a:lnTo>
                <a:lnTo>
                  <a:pt x="694" y="1499"/>
                </a:lnTo>
                <a:lnTo>
                  <a:pt x="698" y="1487"/>
                </a:lnTo>
                <a:lnTo>
                  <a:pt x="701" y="1481"/>
                </a:lnTo>
                <a:lnTo>
                  <a:pt x="701" y="1481"/>
                </a:lnTo>
                <a:lnTo>
                  <a:pt x="702" y="1470"/>
                </a:lnTo>
                <a:lnTo>
                  <a:pt x="706" y="1455"/>
                </a:lnTo>
                <a:lnTo>
                  <a:pt x="717" y="1421"/>
                </a:lnTo>
                <a:lnTo>
                  <a:pt x="726" y="1387"/>
                </a:lnTo>
                <a:lnTo>
                  <a:pt x="729" y="1374"/>
                </a:lnTo>
                <a:lnTo>
                  <a:pt x="729" y="1365"/>
                </a:lnTo>
                <a:lnTo>
                  <a:pt x="729" y="1365"/>
                </a:lnTo>
                <a:lnTo>
                  <a:pt x="730" y="1354"/>
                </a:lnTo>
                <a:lnTo>
                  <a:pt x="732" y="1337"/>
                </a:lnTo>
                <a:lnTo>
                  <a:pt x="740" y="1293"/>
                </a:lnTo>
                <a:lnTo>
                  <a:pt x="752" y="1234"/>
                </a:lnTo>
                <a:lnTo>
                  <a:pt x="752" y="1234"/>
                </a:lnTo>
                <a:lnTo>
                  <a:pt x="760" y="1229"/>
                </a:lnTo>
                <a:lnTo>
                  <a:pt x="780" y="1214"/>
                </a:lnTo>
                <a:lnTo>
                  <a:pt x="800" y="1196"/>
                </a:lnTo>
                <a:lnTo>
                  <a:pt x="806" y="1190"/>
                </a:lnTo>
                <a:lnTo>
                  <a:pt x="809" y="1183"/>
                </a:lnTo>
                <a:lnTo>
                  <a:pt x="809" y="1183"/>
                </a:lnTo>
                <a:lnTo>
                  <a:pt x="810" y="1179"/>
                </a:lnTo>
                <a:lnTo>
                  <a:pt x="812" y="1176"/>
                </a:lnTo>
                <a:lnTo>
                  <a:pt x="817" y="1171"/>
                </a:lnTo>
                <a:lnTo>
                  <a:pt x="821" y="1170"/>
                </a:lnTo>
                <a:lnTo>
                  <a:pt x="824" y="1168"/>
                </a:lnTo>
                <a:lnTo>
                  <a:pt x="860" y="1168"/>
                </a:lnTo>
                <a:lnTo>
                  <a:pt x="860" y="1168"/>
                </a:lnTo>
                <a:lnTo>
                  <a:pt x="837" y="988"/>
                </a:lnTo>
                <a:lnTo>
                  <a:pt x="820" y="859"/>
                </a:lnTo>
                <a:lnTo>
                  <a:pt x="813" y="813"/>
                </a:lnTo>
                <a:lnTo>
                  <a:pt x="809" y="792"/>
                </a:lnTo>
                <a:lnTo>
                  <a:pt x="809" y="792"/>
                </a:lnTo>
                <a:lnTo>
                  <a:pt x="808" y="787"/>
                </a:lnTo>
                <a:lnTo>
                  <a:pt x="808" y="780"/>
                </a:lnTo>
                <a:lnTo>
                  <a:pt x="809" y="760"/>
                </a:lnTo>
                <a:lnTo>
                  <a:pt x="814" y="711"/>
                </a:lnTo>
                <a:lnTo>
                  <a:pt x="821" y="664"/>
                </a:lnTo>
                <a:lnTo>
                  <a:pt x="824" y="647"/>
                </a:lnTo>
                <a:lnTo>
                  <a:pt x="824" y="639"/>
                </a:lnTo>
                <a:lnTo>
                  <a:pt x="824" y="639"/>
                </a:lnTo>
                <a:lnTo>
                  <a:pt x="826" y="630"/>
                </a:lnTo>
                <a:lnTo>
                  <a:pt x="836" y="613"/>
                </a:lnTo>
                <a:lnTo>
                  <a:pt x="865" y="561"/>
                </a:lnTo>
                <a:lnTo>
                  <a:pt x="896" y="510"/>
                </a:lnTo>
                <a:lnTo>
                  <a:pt x="911" y="486"/>
                </a:lnTo>
                <a:lnTo>
                  <a:pt x="911" y="486"/>
                </a:lnTo>
                <a:lnTo>
                  <a:pt x="916" y="481"/>
                </a:lnTo>
                <a:lnTo>
                  <a:pt x="925" y="469"/>
                </a:lnTo>
                <a:lnTo>
                  <a:pt x="937" y="450"/>
                </a:lnTo>
                <a:lnTo>
                  <a:pt x="952" y="428"/>
                </a:lnTo>
                <a:lnTo>
                  <a:pt x="965" y="402"/>
                </a:lnTo>
                <a:lnTo>
                  <a:pt x="979" y="376"/>
                </a:lnTo>
                <a:lnTo>
                  <a:pt x="983" y="362"/>
                </a:lnTo>
                <a:lnTo>
                  <a:pt x="987" y="350"/>
                </a:lnTo>
                <a:lnTo>
                  <a:pt x="989" y="338"/>
                </a:lnTo>
                <a:lnTo>
                  <a:pt x="991" y="327"/>
                </a:lnTo>
                <a:lnTo>
                  <a:pt x="991" y="327"/>
                </a:lnTo>
                <a:lnTo>
                  <a:pt x="992" y="305"/>
                </a:lnTo>
                <a:lnTo>
                  <a:pt x="995" y="283"/>
                </a:lnTo>
                <a:lnTo>
                  <a:pt x="1001" y="242"/>
                </a:lnTo>
                <a:lnTo>
                  <a:pt x="1005" y="211"/>
                </a:lnTo>
                <a:lnTo>
                  <a:pt x="1007" y="201"/>
                </a:lnTo>
                <a:lnTo>
                  <a:pt x="1005" y="197"/>
                </a:lnTo>
                <a:lnTo>
                  <a:pt x="1005" y="197"/>
                </a:lnTo>
                <a:lnTo>
                  <a:pt x="985" y="173"/>
                </a:lnTo>
                <a:lnTo>
                  <a:pt x="969" y="153"/>
                </a:lnTo>
                <a:lnTo>
                  <a:pt x="961" y="131"/>
                </a:lnTo>
                <a:lnTo>
                  <a:pt x="947" y="123"/>
                </a:lnTo>
                <a:lnTo>
                  <a:pt x="947" y="123"/>
                </a:lnTo>
                <a:lnTo>
                  <a:pt x="947" y="114"/>
                </a:lnTo>
                <a:lnTo>
                  <a:pt x="944" y="93"/>
                </a:lnTo>
                <a:lnTo>
                  <a:pt x="941" y="79"/>
                </a:lnTo>
                <a:lnTo>
                  <a:pt x="937" y="66"/>
                </a:lnTo>
                <a:lnTo>
                  <a:pt x="932" y="54"/>
                </a:lnTo>
                <a:lnTo>
                  <a:pt x="925" y="45"/>
                </a:lnTo>
                <a:lnTo>
                  <a:pt x="925" y="45"/>
                </a:lnTo>
                <a:lnTo>
                  <a:pt x="916" y="35"/>
                </a:lnTo>
                <a:lnTo>
                  <a:pt x="904" y="28"/>
                </a:lnTo>
                <a:lnTo>
                  <a:pt x="892" y="20"/>
                </a:lnTo>
                <a:lnTo>
                  <a:pt x="879" y="14"/>
                </a:lnTo>
                <a:lnTo>
                  <a:pt x="856" y="4"/>
                </a:lnTo>
                <a:lnTo>
                  <a:pt x="845" y="0"/>
                </a:lnTo>
                <a:lnTo>
                  <a:pt x="802" y="0"/>
                </a:lnTo>
                <a:lnTo>
                  <a:pt x="780" y="15"/>
                </a:lnTo>
                <a:lnTo>
                  <a:pt x="773" y="30"/>
                </a:lnTo>
                <a:lnTo>
                  <a:pt x="729" y="22"/>
                </a:lnTo>
                <a:lnTo>
                  <a:pt x="635" y="15"/>
                </a:lnTo>
                <a:lnTo>
                  <a:pt x="621" y="22"/>
                </a:lnTo>
                <a:lnTo>
                  <a:pt x="621" y="66"/>
                </a:lnTo>
                <a:lnTo>
                  <a:pt x="737" y="81"/>
                </a:lnTo>
                <a:lnTo>
                  <a:pt x="780" y="81"/>
                </a:lnTo>
                <a:lnTo>
                  <a:pt x="817" y="95"/>
                </a:lnTo>
                <a:lnTo>
                  <a:pt x="853" y="95"/>
                </a:lnTo>
                <a:lnTo>
                  <a:pt x="883" y="123"/>
                </a:lnTo>
                <a:lnTo>
                  <a:pt x="889" y="146"/>
                </a:lnTo>
                <a:lnTo>
                  <a:pt x="883" y="174"/>
                </a:lnTo>
                <a:lnTo>
                  <a:pt x="883" y="174"/>
                </a:lnTo>
                <a:lnTo>
                  <a:pt x="879" y="186"/>
                </a:lnTo>
                <a:lnTo>
                  <a:pt x="876" y="197"/>
                </a:lnTo>
                <a:lnTo>
                  <a:pt x="875" y="203"/>
                </a:lnTo>
                <a:lnTo>
                  <a:pt x="875" y="254"/>
                </a:lnTo>
                <a:lnTo>
                  <a:pt x="875" y="254"/>
                </a:lnTo>
                <a:lnTo>
                  <a:pt x="873" y="263"/>
                </a:lnTo>
                <a:lnTo>
                  <a:pt x="872" y="275"/>
                </a:lnTo>
                <a:lnTo>
                  <a:pt x="864" y="307"/>
                </a:lnTo>
                <a:lnTo>
                  <a:pt x="853" y="349"/>
                </a:lnTo>
                <a:lnTo>
                  <a:pt x="809" y="378"/>
                </a:lnTo>
                <a:lnTo>
                  <a:pt x="809" y="378"/>
                </a:lnTo>
                <a:lnTo>
                  <a:pt x="812" y="372"/>
                </a:lnTo>
                <a:lnTo>
                  <a:pt x="817" y="354"/>
                </a:lnTo>
                <a:lnTo>
                  <a:pt x="821" y="327"/>
                </a:lnTo>
                <a:lnTo>
                  <a:pt x="824" y="313"/>
                </a:lnTo>
                <a:lnTo>
                  <a:pt x="824" y="298"/>
                </a:lnTo>
                <a:lnTo>
                  <a:pt x="824" y="298"/>
                </a:lnTo>
                <a:lnTo>
                  <a:pt x="822" y="282"/>
                </a:lnTo>
                <a:lnTo>
                  <a:pt x="821" y="266"/>
                </a:lnTo>
                <a:lnTo>
                  <a:pt x="817" y="250"/>
                </a:lnTo>
                <a:lnTo>
                  <a:pt x="813" y="234"/>
                </a:lnTo>
                <a:lnTo>
                  <a:pt x="806" y="221"/>
                </a:lnTo>
                <a:lnTo>
                  <a:pt x="801" y="207"/>
                </a:lnTo>
                <a:lnTo>
                  <a:pt x="794" y="197"/>
                </a:lnTo>
                <a:lnTo>
                  <a:pt x="788" y="189"/>
                </a:lnTo>
                <a:lnTo>
                  <a:pt x="788" y="189"/>
                </a:lnTo>
                <a:lnTo>
                  <a:pt x="780" y="183"/>
                </a:lnTo>
                <a:lnTo>
                  <a:pt x="769" y="178"/>
                </a:lnTo>
                <a:lnTo>
                  <a:pt x="758" y="174"/>
                </a:lnTo>
                <a:lnTo>
                  <a:pt x="748" y="171"/>
                </a:lnTo>
                <a:lnTo>
                  <a:pt x="730" y="169"/>
                </a:lnTo>
                <a:lnTo>
                  <a:pt x="722" y="167"/>
                </a:lnTo>
                <a:lnTo>
                  <a:pt x="722" y="167"/>
                </a:lnTo>
                <a:lnTo>
                  <a:pt x="721" y="161"/>
                </a:lnTo>
                <a:lnTo>
                  <a:pt x="718" y="153"/>
                </a:lnTo>
                <a:lnTo>
                  <a:pt x="714" y="145"/>
                </a:lnTo>
                <a:lnTo>
                  <a:pt x="710" y="135"/>
                </a:lnTo>
                <a:lnTo>
                  <a:pt x="704" y="127"/>
                </a:lnTo>
                <a:lnTo>
                  <a:pt x="696" y="121"/>
                </a:lnTo>
                <a:lnTo>
                  <a:pt x="692" y="118"/>
                </a:lnTo>
                <a:lnTo>
                  <a:pt x="686" y="117"/>
                </a:lnTo>
                <a:lnTo>
                  <a:pt x="686" y="117"/>
                </a:lnTo>
                <a:lnTo>
                  <a:pt x="674" y="115"/>
                </a:lnTo>
                <a:lnTo>
                  <a:pt x="661" y="114"/>
                </a:lnTo>
                <a:lnTo>
                  <a:pt x="647" y="115"/>
                </a:lnTo>
                <a:lnTo>
                  <a:pt x="634" y="118"/>
                </a:lnTo>
                <a:lnTo>
                  <a:pt x="621" y="122"/>
                </a:lnTo>
                <a:lnTo>
                  <a:pt x="607" y="127"/>
                </a:lnTo>
                <a:lnTo>
                  <a:pt x="595" y="133"/>
                </a:lnTo>
                <a:lnTo>
                  <a:pt x="583" y="138"/>
                </a:lnTo>
                <a:lnTo>
                  <a:pt x="583" y="138"/>
                </a:lnTo>
                <a:lnTo>
                  <a:pt x="579" y="142"/>
                </a:lnTo>
                <a:lnTo>
                  <a:pt x="574" y="147"/>
                </a:lnTo>
                <a:lnTo>
                  <a:pt x="565" y="159"/>
                </a:lnTo>
                <a:lnTo>
                  <a:pt x="555" y="173"/>
                </a:lnTo>
                <a:lnTo>
                  <a:pt x="549" y="187"/>
                </a:lnTo>
                <a:lnTo>
                  <a:pt x="537" y="214"/>
                </a:lnTo>
                <a:lnTo>
                  <a:pt x="533" y="226"/>
                </a:lnTo>
                <a:lnTo>
                  <a:pt x="526" y="254"/>
                </a:lnTo>
                <a:lnTo>
                  <a:pt x="526" y="254"/>
                </a:lnTo>
                <a:lnTo>
                  <a:pt x="515" y="258"/>
                </a:lnTo>
                <a:lnTo>
                  <a:pt x="505" y="265"/>
                </a:lnTo>
                <a:lnTo>
                  <a:pt x="493" y="273"/>
                </a:lnTo>
                <a:lnTo>
                  <a:pt x="481" y="285"/>
                </a:lnTo>
                <a:lnTo>
                  <a:pt x="475" y="291"/>
                </a:lnTo>
                <a:lnTo>
                  <a:pt x="471" y="299"/>
                </a:lnTo>
                <a:lnTo>
                  <a:pt x="467" y="309"/>
                </a:lnTo>
                <a:lnTo>
                  <a:pt x="463" y="318"/>
                </a:lnTo>
                <a:lnTo>
                  <a:pt x="462" y="329"/>
                </a:lnTo>
                <a:lnTo>
                  <a:pt x="461" y="342"/>
                </a:lnTo>
                <a:lnTo>
                  <a:pt x="461" y="342"/>
                </a:lnTo>
                <a:lnTo>
                  <a:pt x="462" y="358"/>
                </a:lnTo>
                <a:lnTo>
                  <a:pt x="465" y="374"/>
                </a:lnTo>
                <a:lnTo>
                  <a:pt x="470" y="386"/>
                </a:lnTo>
                <a:lnTo>
                  <a:pt x="475" y="397"/>
                </a:lnTo>
                <a:lnTo>
                  <a:pt x="481" y="405"/>
                </a:lnTo>
                <a:lnTo>
                  <a:pt x="485" y="412"/>
                </a:lnTo>
                <a:lnTo>
                  <a:pt x="490" y="416"/>
                </a:lnTo>
                <a:lnTo>
                  <a:pt x="490" y="4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1"/>
          <p:cNvSpPr>
            <a:spLocks noEditPoints="1"/>
          </p:cNvSpPr>
          <p:nvPr/>
        </p:nvSpPr>
        <p:spPr bwMode="auto">
          <a:xfrm>
            <a:off x="6542284" y="848707"/>
            <a:ext cx="612954" cy="1544144"/>
          </a:xfrm>
          <a:custGeom>
            <a:avLst/>
            <a:gdLst>
              <a:gd name="T0" fmla="*/ 468 w 887"/>
              <a:gd name="T1" fmla="*/ 4 h 2232"/>
              <a:gd name="T2" fmla="*/ 386 w 887"/>
              <a:gd name="T3" fmla="*/ 80 h 2232"/>
              <a:gd name="T4" fmla="*/ 245 w 887"/>
              <a:gd name="T5" fmla="*/ 288 h 2232"/>
              <a:gd name="T6" fmla="*/ 118 w 887"/>
              <a:gd name="T7" fmla="*/ 416 h 2232"/>
              <a:gd name="T8" fmla="*/ 102 w 887"/>
              <a:gd name="T9" fmla="*/ 504 h 2232"/>
              <a:gd name="T10" fmla="*/ 182 w 887"/>
              <a:gd name="T11" fmla="*/ 614 h 2232"/>
              <a:gd name="T12" fmla="*/ 240 w 887"/>
              <a:gd name="T13" fmla="*/ 734 h 2232"/>
              <a:gd name="T14" fmla="*/ 198 w 887"/>
              <a:gd name="T15" fmla="*/ 1133 h 2232"/>
              <a:gd name="T16" fmla="*/ 226 w 887"/>
              <a:gd name="T17" fmla="*/ 1308 h 2232"/>
              <a:gd name="T18" fmla="*/ 154 w 887"/>
              <a:gd name="T19" fmla="*/ 1532 h 2232"/>
              <a:gd name="T20" fmla="*/ 88 w 887"/>
              <a:gd name="T21" fmla="*/ 1895 h 2232"/>
              <a:gd name="T22" fmla="*/ 43 w 887"/>
              <a:gd name="T23" fmla="*/ 2053 h 2232"/>
              <a:gd name="T24" fmla="*/ 44 w 887"/>
              <a:gd name="T25" fmla="*/ 2098 h 2232"/>
              <a:gd name="T26" fmla="*/ 9 w 887"/>
              <a:gd name="T27" fmla="*/ 2152 h 2232"/>
              <a:gd name="T28" fmla="*/ 27 w 887"/>
              <a:gd name="T29" fmla="*/ 2188 h 2232"/>
              <a:gd name="T30" fmla="*/ 100 w 887"/>
              <a:gd name="T31" fmla="*/ 2200 h 2232"/>
              <a:gd name="T32" fmla="*/ 179 w 887"/>
              <a:gd name="T33" fmla="*/ 2160 h 2232"/>
              <a:gd name="T34" fmla="*/ 202 w 887"/>
              <a:gd name="T35" fmla="*/ 2107 h 2232"/>
              <a:gd name="T36" fmla="*/ 240 w 887"/>
              <a:gd name="T37" fmla="*/ 2070 h 2232"/>
              <a:gd name="T38" fmla="*/ 291 w 887"/>
              <a:gd name="T39" fmla="*/ 1823 h 2232"/>
              <a:gd name="T40" fmla="*/ 327 w 887"/>
              <a:gd name="T41" fmla="*/ 1678 h 2232"/>
              <a:gd name="T42" fmla="*/ 444 w 887"/>
              <a:gd name="T43" fmla="*/ 1365 h 2232"/>
              <a:gd name="T44" fmla="*/ 450 w 887"/>
              <a:gd name="T45" fmla="*/ 1764 h 2232"/>
              <a:gd name="T46" fmla="*/ 452 w 887"/>
              <a:gd name="T47" fmla="*/ 1895 h 2232"/>
              <a:gd name="T48" fmla="*/ 445 w 887"/>
              <a:gd name="T49" fmla="*/ 2043 h 2232"/>
              <a:gd name="T50" fmla="*/ 414 w 887"/>
              <a:gd name="T51" fmla="*/ 2149 h 2232"/>
              <a:gd name="T52" fmla="*/ 411 w 887"/>
              <a:gd name="T53" fmla="*/ 2202 h 2232"/>
              <a:gd name="T54" fmla="*/ 492 w 887"/>
              <a:gd name="T55" fmla="*/ 2230 h 2232"/>
              <a:gd name="T56" fmla="*/ 517 w 887"/>
              <a:gd name="T57" fmla="*/ 2214 h 2232"/>
              <a:gd name="T58" fmla="*/ 618 w 887"/>
              <a:gd name="T59" fmla="*/ 2220 h 2232"/>
              <a:gd name="T60" fmla="*/ 629 w 887"/>
              <a:gd name="T61" fmla="*/ 2188 h 2232"/>
              <a:gd name="T62" fmla="*/ 589 w 887"/>
              <a:gd name="T63" fmla="*/ 2106 h 2232"/>
              <a:gd name="T64" fmla="*/ 585 w 887"/>
              <a:gd name="T65" fmla="*/ 2070 h 2232"/>
              <a:gd name="T66" fmla="*/ 580 w 887"/>
              <a:gd name="T67" fmla="*/ 2027 h 2232"/>
              <a:gd name="T68" fmla="*/ 602 w 887"/>
              <a:gd name="T69" fmla="*/ 2013 h 2232"/>
              <a:gd name="T70" fmla="*/ 617 w 887"/>
              <a:gd name="T71" fmla="*/ 1841 h 2232"/>
              <a:gd name="T72" fmla="*/ 696 w 887"/>
              <a:gd name="T73" fmla="*/ 1445 h 2232"/>
              <a:gd name="T74" fmla="*/ 712 w 887"/>
              <a:gd name="T75" fmla="*/ 1344 h 2232"/>
              <a:gd name="T76" fmla="*/ 735 w 887"/>
              <a:gd name="T77" fmla="*/ 1243 h 2232"/>
              <a:gd name="T78" fmla="*/ 697 w 887"/>
              <a:gd name="T79" fmla="*/ 843 h 2232"/>
              <a:gd name="T80" fmla="*/ 833 w 887"/>
              <a:gd name="T81" fmla="*/ 542 h 2232"/>
              <a:gd name="T82" fmla="*/ 878 w 887"/>
              <a:gd name="T83" fmla="*/ 474 h 2232"/>
              <a:gd name="T84" fmla="*/ 868 w 887"/>
              <a:gd name="T85" fmla="*/ 386 h 2232"/>
              <a:gd name="T86" fmla="*/ 843 w 887"/>
              <a:gd name="T87" fmla="*/ 327 h 2232"/>
              <a:gd name="T88" fmla="*/ 610 w 887"/>
              <a:gd name="T89" fmla="*/ 168 h 2232"/>
              <a:gd name="T90" fmla="*/ 589 w 887"/>
              <a:gd name="T91" fmla="*/ 131 h 2232"/>
              <a:gd name="T92" fmla="*/ 517 w 887"/>
              <a:gd name="T93" fmla="*/ 144 h 2232"/>
              <a:gd name="T94" fmla="*/ 452 w 887"/>
              <a:gd name="T95" fmla="*/ 124 h 2232"/>
              <a:gd name="T96" fmla="*/ 681 w 887"/>
              <a:gd name="T97" fmla="*/ 272 h 2232"/>
              <a:gd name="T98" fmla="*/ 735 w 887"/>
              <a:gd name="T99" fmla="*/ 341 h 2232"/>
              <a:gd name="T100" fmla="*/ 727 w 887"/>
              <a:gd name="T101" fmla="*/ 422 h 2232"/>
              <a:gd name="T102" fmla="*/ 676 w 887"/>
              <a:gd name="T103" fmla="*/ 452 h 2232"/>
              <a:gd name="T104" fmla="*/ 568 w 887"/>
              <a:gd name="T105" fmla="*/ 415 h 2232"/>
              <a:gd name="T106" fmla="*/ 597 w 887"/>
              <a:gd name="T107" fmla="*/ 366 h 2232"/>
              <a:gd name="T108" fmla="*/ 598 w 887"/>
              <a:gd name="T109" fmla="*/ 337 h 2232"/>
              <a:gd name="T110" fmla="*/ 601 w 887"/>
              <a:gd name="T111" fmla="*/ 321 h 2232"/>
              <a:gd name="T112" fmla="*/ 582 w 887"/>
              <a:gd name="T113" fmla="*/ 261 h 2232"/>
              <a:gd name="T114" fmla="*/ 358 w 887"/>
              <a:gd name="T115" fmla="*/ 243 h 2232"/>
              <a:gd name="T116" fmla="*/ 378 w 887"/>
              <a:gd name="T117" fmla="*/ 240 h 2232"/>
              <a:gd name="T118" fmla="*/ 358 w 887"/>
              <a:gd name="T119" fmla="*/ 332 h 2232"/>
              <a:gd name="T120" fmla="*/ 306 w 887"/>
              <a:gd name="T121" fmla="*/ 472 h 2232"/>
              <a:gd name="T122" fmla="*/ 261 w 887"/>
              <a:gd name="T123" fmla="*/ 423 h 2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7" h="2232">
                <a:moveTo>
                  <a:pt x="452" y="124"/>
                </a:moveTo>
                <a:lnTo>
                  <a:pt x="452" y="67"/>
                </a:lnTo>
                <a:lnTo>
                  <a:pt x="452" y="67"/>
                </a:lnTo>
                <a:lnTo>
                  <a:pt x="454" y="56"/>
                </a:lnTo>
                <a:lnTo>
                  <a:pt x="462" y="34"/>
                </a:lnTo>
                <a:lnTo>
                  <a:pt x="465" y="22"/>
                </a:lnTo>
                <a:lnTo>
                  <a:pt x="468" y="12"/>
                </a:lnTo>
                <a:lnTo>
                  <a:pt x="468" y="4"/>
                </a:lnTo>
                <a:lnTo>
                  <a:pt x="466" y="1"/>
                </a:lnTo>
                <a:lnTo>
                  <a:pt x="465" y="1"/>
                </a:lnTo>
                <a:lnTo>
                  <a:pt x="465" y="1"/>
                </a:lnTo>
                <a:lnTo>
                  <a:pt x="452" y="0"/>
                </a:lnTo>
                <a:lnTo>
                  <a:pt x="429" y="0"/>
                </a:lnTo>
                <a:lnTo>
                  <a:pt x="401" y="1"/>
                </a:lnTo>
                <a:lnTo>
                  <a:pt x="393" y="52"/>
                </a:lnTo>
                <a:lnTo>
                  <a:pt x="386" y="80"/>
                </a:lnTo>
                <a:lnTo>
                  <a:pt x="386" y="109"/>
                </a:lnTo>
                <a:lnTo>
                  <a:pt x="327" y="131"/>
                </a:lnTo>
                <a:lnTo>
                  <a:pt x="298" y="204"/>
                </a:lnTo>
                <a:lnTo>
                  <a:pt x="291" y="233"/>
                </a:lnTo>
                <a:lnTo>
                  <a:pt x="255" y="269"/>
                </a:lnTo>
                <a:lnTo>
                  <a:pt x="255" y="269"/>
                </a:lnTo>
                <a:lnTo>
                  <a:pt x="249" y="280"/>
                </a:lnTo>
                <a:lnTo>
                  <a:pt x="245" y="288"/>
                </a:lnTo>
                <a:lnTo>
                  <a:pt x="242" y="289"/>
                </a:lnTo>
                <a:lnTo>
                  <a:pt x="240" y="291"/>
                </a:lnTo>
                <a:lnTo>
                  <a:pt x="240" y="291"/>
                </a:lnTo>
                <a:lnTo>
                  <a:pt x="234" y="296"/>
                </a:lnTo>
                <a:lnTo>
                  <a:pt x="220" y="309"/>
                </a:lnTo>
                <a:lnTo>
                  <a:pt x="178" y="351"/>
                </a:lnTo>
                <a:lnTo>
                  <a:pt x="134" y="398"/>
                </a:lnTo>
                <a:lnTo>
                  <a:pt x="118" y="416"/>
                </a:lnTo>
                <a:lnTo>
                  <a:pt x="110" y="428"/>
                </a:lnTo>
                <a:lnTo>
                  <a:pt x="110" y="428"/>
                </a:lnTo>
                <a:lnTo>
                  <a:pt x="106" y="439"/>
                </a:lnTo>
                <a:lnTo>
                  <a:pt x="103" y="451"/>
                </a:lnTo>
                <a:lnTo>
                  <a:pt x="100" y="463"/>
                </a:lnTo>
                <a:lnTo>
                  <a:pt x="99" y="478"/>
                </a:lnTo>
                <a:lnTo>
                  <a:pt x="99" y="491"/>
                </a:lnTo>
                <a:lnTo>
                  <a:pt x="102" y="504"/>
                </a:lnTo>
                <a:lnTo>
                  <a:pt x="104" y="518"/>
                </a:lnTo>
                <a:lnTo>
                  <a:pt x="110" y="531"/>
                </a:lnTo>
                <a:lnTo>
                  <a:pt x="110" y="531"/>
                </a:lnTo>
                <a:lnTo>
                  <a:pt x="118" y="543"/>
                </a:lnTo>
                <a:lnTo>
                  <a:pt x="128" y="556"/>
                </a:lnTo>
                <a:lnTo>
                  <a:pt x="156" y="584"/>
                </a:lnTo>
                <a:lnTo>
                  <a:pt x="170" y="599"/>
                </a:lnTo>
                <a:lnTo>
                  <a:pt x="182" y="614"/>
                </a:lnTo>
                <a:lnTo>
                  <a:pt x="191" y="627"/>
                </a:lnTo>
                <a:lnTo>
                  <a:pt x="195" y="634"/>
                </a:lnTo>
                <a:lnTo>
                  <a:pt x="196" y="639"/>
                </a:lnTo>
                <a:lnTo>
                  <a:pt x="196" y="639"/>
                </a:lnTo>
                <a:lnTo>
                  <a:pt x="202" y="652"/>
                </a:lnTo>
                <a:lnTo>
                  <a:pt x="207" y="667"/>
                </a:lnTo>
                <a:lnTo>
                  <a:pt x="222" y="698"/>
                </a:lnTo>
                <a:lnTo>
                  <a:pt x="240" y="734"/>
                </a:lnTo>
                <a:lnTo>
                  <a:pt x="240" y="937"/>
                </a:lnTo>
                <a:lnTo>
                  <a:pt x="240" y="937"/>
                </a:lnTo>
                <a:lnTo>
                  <a:pt x="223" y="1018"/>
                </a:lnTo>
                <a:lnTo>
                  <a:pt x="211" y="1078"/>
                </a:lnTo>
                <a:lnTo>
                  <a:pt x="204" y="1112"/>
                </a:lnTo>
                <a:lnTo>
                  <a:pt x="204" y="1112"/>
                </a:lnTo>
                <a:lnTo>
                  <a:pt x="202" y="1122"/>
                </a:lnTo>
                <a:lnTo>
                  <a:pt x="198" y="1133"/>
                </a:lnTo>
                <a:lnTo>
                  <a:pt x="195" y="1141"/>
                </a:lnTo>
                <a:lnTo>
                  <a:pt x="195" y="1145"/>
                </a:lnTo>
                <a:lnTo>
                  <a:pt x="196" y="1148"/>
                </a:lnTo>
                <a:lnTo>
                  <a:pt x="226" y="1177"/>
                </a:lnTo>
                <a:lnTo>
                  <a:pt x="232" y="1220"/>
                </a:lnTo>
                <a:lnTo>
                  <a:pt x="240" y="1264"/>
                </a:lnTo>
                <a:lnTo>
                  <a:pt x="226" y="1308"/>
                </a:lnTo>
                <a:lnTo>
                  <a:pt x="226" y="1308"/>
                </a:lnTo>
                <a:lnTo>
                  <a:pt x="206" y="1357"/>
                </a:lnTo>
                <a:lnTo>
                  <a:pt x="188" y="1403"/>
                </a:lnTo>
                <a:lnTo>
                  <a:pt x="175" y="1445"/>
                </a:lnTo>
                <a:lnTo>
                  <a:pt x="175" y="1445"/>
                </a:lnTo>
                <a:lnTo>
                  <a:pt x="160" y="1497"/>
                </a:lnTo>
                <a:lnTo>
                  <a:pt x="156" y="1513"/>
                </a:lnTo>
                <a:lnTo>
                  <a:pt x="154" y="1532"/>
                </a:lnTo>
                <a:lnTo>
                  <a:pt x="154" y="1532"/>
                </a:lnTo>
                <a:lnTo>
                  <a:pt x="151" y="1559"/>
                </a:lnTo>
                <a:lnTo>
                  <a:pt x="148" y="1590"/>
                </a:lnTo>
                <a:lnTo>
                  <a:pt x="146" y="1627"/>
                </a:lnTo>
                <a:lnTo>
                  <a:pt x="146" y="1627"/>
                </a:lnTo>
                <a:lnTo>
                  <a:pt x="122" y="1751"/>
                </a:lnTo>
                <a:lnTo>
                  <a:pt x="102" y="1843"/>
                </a:lnTo>
                <a:lnTo>
                  <a:pt x="94" y="1877"/>
                </a:lnTo>
                <a:lnTo>
                  <a:pt x="88" y="1895"/>
                </a:lnTo>
                <a:lnTo>
                  <a:pt x="88" y="1895"/>
                </a:lnTo>
                <a:lnTo>
                  <a:pt x="62" y="1946"/>
                </a:lnTo>
                <a:lnTo>
                  <a:pt x="50" y="1971"/>
                </a:lnTo>
                <a:lnTo>
                  <a:pt x="46" y="1982"/>
                </a:lnTo>
                <a:lnTo>
                  <a:pt x="44" y="1990"/>
                </a:lnTo>
                <a:lnTo>
                  <a:pt x="44" y="1990"/>
                </a:lnTo>
                <a:lnTo>
                  <a:pt x="43" y="2031"/>
                </a:lnTo>
                <a:lnTo>
                  <a:pt x="43" y="2053"/>
                </a:lnTo>
                <a:lnTo>
                  <a:pt x="43" y="2059"/>
                </a:lnTo>
                <a:lnTo>
                  <a:pt x="44" y="2062"/>
                </a:lnTo>
                <a:lnTo>
                  <a:pt x="44" y="2062"/>
                </a:lnTo>
                <a:lnTo>
                  <a:pt x="46" y="2063"/>
                </a:lnTo>
                <a:lnTo>
                  <a:pt x="46" y="2067"/>
                </a:lnTo>
                <a:lnTo>
                  <a:pt x="46" y="2079"/>
                </a:lnTo>
                <a:lnTo>
                  <a:pt x="44" y="2091"/>
                </a:lnTo>
                <a:lnTo>
                  <a:pt x="44" y="2098"/>
                </a:lnTo>
                <a:lnTo>
                  <a:pt x="44" y="2098"/>
                </a:lnTo>
                <a:lnTo>
                  <a:pt x="46" y="2103"/>
                </a:lnTo>
                <a:lnTo>
                  <a:pt x="46" y="2110"/>
                </a:lnTo>
                <a:lnTo>
                  <a:pt x="44" y="2121"/>
                </a:lnTo>
                <a:lnTo>
                  <a:pt x="44" y="2121"/>
                </a:lnTo>
                <a:lnTo>
                  <a:pt x="37" y="2125"/>
                </a:lnTo>
                <a:lnTo>
                  <a:pt x="24" y="2137"/>
                </a:lnTo>
                <a:lnTo>
                  <a:pt x="9" y="2152"/>
                </a:lnTo>
                <a:lnTo>
                  <a:pt x="4" y="2158"/>
                </a:lnTo>
                <a:lnTo>
                  <a:pt x="0" y="2164"/>
                </a:lnTo>
                <a:lnTo>
                  <a:pt x="0" y="2164"/>
                </a:lnTo>
                <a:lnTo>
                  <a:pt x="0" y="2169"/>
                </a:lnTo>
                <a:lnTo>
                  <a:pt x="3" y="2173"/>
                </a:lnTo>
                <a:lnTo>
                  <a:pt x="7" y="2177"/>
                </a:lnTo>
                <a:lnTo>
                  <a:pt x="12" y="2181"/>
                </a:lnTo>
                <a:lnTo>
                  <a:pt x="27" y="2188"/>
                </a:lnTo>
                <a:lnTo>
                  <a:pt x="44" y="2193"/>
                </a:lnTo>
                <a:lnTo>
                  <a:pt x="44" y="2193"/>
                </a:lnTo>
                <a:lnTo>
                  <a:pt x="60" y="2197"/>
                </a:lnTo>
                <a:lnTo>
                  <a:pt x="74" y="2200"/>
                </a:lnTo>
                <a:lnTo>
                  <a:pt x="84" y="2201"/>
                </a:lnTo>
                <a:lnTo>
                  <a:pt x="95" y="2200"/>
                </a:lnTo>
                <a:lnTo>
                  <a:pt x="95" y="2200"/>
                </a:lnTo>
                <a:lnTo>
                  <a:pt x="100" y="2200"/>
                </a:lnTo>
                <a:lnTo>
                  <a:pt x="103" y="2198"/>
                </a:lnTo>
                <a:lnTo>
                  <a:pt x="110" y="2193"/>
                </a:lnTo>
                <a:lnTo>
                  <a:pt x="120" y="2186"/>
                </a:lnTo>
                <a:lnTo>
                  <a:pt x="139" y="2178"/>
                </a:lnTo>
                <a:lnTo>
                  <a:pt x="139" y="2178"/>
                </a:lnTo>
                <a:lnTo>
                  <a:pt x="162" y="2169"/>
                </a:lnTo>
                <a:lnTo>
                  <a:pt x="171" y="2165"/>
                </a:lnTo>
                <a:lnTo>
                  <a:pt x="179" y="2160"/>
                </a:lnTo>
                <a:lnTo>
                  <a:pt x="186" y="2154"/>
                </a:lnTo>
                <a:lnTo>
                  <a:pt x="191" y="2149"/>
                </a:lnTo>
                <a:lnTo>
                  <a:pt x="195" y="2142"/>
                </a:lnTo>
                <a:lnTo>
                  <a:pt x="196" y="2134"/>
                </a:lnTo>
                <a:lnTo>
                  <a:pt x="196" y="2134"/>
                </a:lnTo>
                <a:lnTo>
                  <a:pt x="198" y="2121"/>
                </a:lnTo>
                <a:lnTo>
                  <a:pt x="199" y="2111"/>
                </a:lnTo>
                <a:lnTo>
                  <a:pt x="202" y="2107"/>
                </a:lnTo>
                <a:lnTo>
                  <a:pt x="204" y="2106"/>
                </a:lnTo>
                <a:lnTo>
                  <a:pt x="204" y="2106"/>
                </a:lnTo>
                <a:lnTo>
                  <a:pt x="210" y="2102"/>
                </a:lnTo>
                <a:lnTo>
                  <a:pt x="220" y="2094"/>
                </a:lnTo>
                <a:lnTo>
                  <a:pt x="232" y="2082"/>
                </a:lnTo>
                <a:lnTo>
                  <a:pt x="236" y="2075"/>
                </a:lnTo>
                <a:lnTo>
                  <a:pt x="240" y="2070"/>
                </a:lnTo>
                <a:lnTo>
                  <a:pt x="240" y="2070"/>
                </a:lnTo>
                <a:lnTo>
                  <a:pt x="245" y="2057"/>
                </a:lnTo>
                <a:lnTo>
                  <a:pt x="249" y="2034"/>
                </a:lnTo>
                <a:lnTo>
                  <a:pt x="262" y="1971"/>
                </a:lnTo>
                <a:lnTo>
                  <a:pt x="273" y="1911"/>
                </a:lnTo>
                <a:lnTo>
                  <a:pt x="277" y="1881"/>
                </a:lnTo>
                <a:lnTo>
                  <a:pt x="277" y="1881"/>
                </a:lnTo>
                <a:lnTo>
                  <a:pt x="281" y="1861"/>
                </a:lnTo>
                <a:lnTo>
                  <a:pt x="291" y="1823"/>
                </a:lnTo>
                <a:lnTo>
                  <a:pt x="306" y="1772"/>
                </a:lnTo>
                <a:lnTo>
                  <a:pt x="306" y="1772"/>
                </a:lnTo>
                <a:lnTo>
                  <a:pt x="309" y="1767"/>
                </a:lnTo>
                <a:lnTo>
                  <a:pt x="317" y="1754"/>
                </a:lnTo>
                <a:lnTo>
                  <a:pt x="325" y="1736"/>
                </a:lnTo>
                <a:lnTo>
                  <a:pt x="326" y="1728"/>
                </a:lnTo>
                <a:lnTo>
                  <a:pt x="327" y="1720"/>
                </a:lnTo>
                <a:lnTo>
                  <a:pt x="327" y="1678"/>
                </a:lnTo>
                <a:lnTo>
                  <a:pt x="327" y="1678"/>
                </a:lnTo>
                <a:lnTo>
                  <a:pt x="363" y="1599"/>
                </a:lnTo>
                <a:lnTo>
                  <a:pt x="407" y="1503"/>
                </a:lnTo>
                <a:lnTo>
                  <a:pt x="407" y="1503"/>
                </a:lnTo>
                <a:lnTo>
                  <a:pt x="411" y="1491"/>
                </a:lnTo>
                <a:lnTo>
                  <a:pt x="418" y="1472"/>
                </a:lnTo>
                <a:lnTo>
                  <a:pt x="430" y="1427"/>
                </a:lnTo>
                <a:lnTo>
                  <a:pt x="444" y="1365"/>
                </a:lnTo>
                <a:lnTo>
                  <a:pt x="458" y="1365"/>
                </a:lnTo>
                <a:lnTo>
                  <a:pt x="458" y="1714"/>
                </a:lnTo>
                <a:lnTo>
                  <a:pt x="458" y="1714"/>
                </a:lnTo>
                <a:lnTo>
                  <a:pt x="456" y="1731"/>
                </a:lnTo>
                <a:lnTo>
                  <a:pt x="454" y="1746"/>
                </a:lnTo>
                <a:lnTo>
                  <a:pt x="452" y="1758"/>
                </a:lnTo>
                <a:lnTo>
                  <a:pt x="452" y="1758"/>
                </a:lnTo>
                <a:lnTo>
                  <a:pt x="450" y="1764"/>
                </a:lnTo>
                <a:lnTo>
                  <a:pt x="450" y="1775"/>
                </a:lnTo>
                <a:lnTo>
                  <a:pt x="452" y="1803"/>
                </a:lnTo>
                <a:lnTo>
                  <a:pt x="452" y="1834"/>
                </a:lnTo>
                <a:lnTo>
                  <a:pt x="452" y="1847"/>
                </a:lnTo>
                <a:lnTo>
                  <a:pt x="452" y="1859"/>
                </a:lnTo>
                <a:lnTo>
                  <a:pt x="452" y="1859"/>
                </a:lnTo>
                <a:lnTo>
                  <a:pt x="450" y="1874"/>
                </a:lnTo>
                <a:lnTo>
                  <a:pt x="452" y="1895"/>
                </a:lnTo>
                <a:lnTo>
                  <a:pt x="456" y="1949"/>
                </a:lnTo>
                <a:lnTo>
                  <a:pt x="457" y="1975"/>
                </a:lnTo>
                <a:lnTo>
                  <a:pt x="457" y="2001"/>
                </a:lnTo>
                <a:lnTo>
                  <a:pt x="456" y="2021"/>
                </a:lnTo>
                <a:lnTo>
                  <a:pt x="454" y="2027"/>
                </a:lnTo>
                <a:lnTo>
                  <a:pt x="452" y="2033"/>
                </a:lnTo>
                <a:lnTo>
                  <a:pt x="452" y="2033"/>
                </a:lnTo>
                <a:lnTo>
                  <a:pt x="445" y="2043"/>
                </a:lnTo>
                <a:lnTo>
                  <a:pt x="437" y="2055"/>
                </a:lnTo>
                <a:lnTo>
                  <a:pt x="423" y="2085"/>
                </a:lnTo>
                <a:lnTo>
                  <a:pt x="411" y="2111"/>
                </a:lnTo>
                <a:lnTo>
                  <a:pt x="409" y="2122"/>
                </a:lnTo>
                <a:lnTo>
                  <a:pt x="407" y="2128"/>
                </a:lnTo>
                <a:lnTo>
                  <a:pt x="407" y="2128"/>
                </a:lnTo>
                <a:lnTo>
                  <a:pt x="410" y="2137"/>
                </a:lnTo>
                <a:lnTo>
                  <a:pt x="414" y="2149"/>
                </a:lnTo>
                <a:lnTo>
                  <a:pt x="422" y="2164"/>
                </a:lnTo>
                <a:lnTo>
                  <a:pt x="422" y="2164"/>
                </a:lnTo>
                <a:lnTo>
                  <a:pt x="421" y="2166"/>
                </a:lnTo>
                <a:lnTo>
                  <a:pt x="414" y="2178"/>
                </a:lnTo>
                <a:lnTo>
                  <a:pt x="414" y="2178"/>
                </a:lnTo>
                <a:lnTo>
                  <a:pt x="413" y="2184"/>
                </a:lnTo>
                <a:lnTo>
                  <a:pt x="411" y="2190"/>
                </a:lnTo>
                <a:lnTo>
                  <a:pt x="411" y="2202"/>
                </a:lnTo>
                <a:lnTo>
                  <a:pt x="413" y="2214"/>
                </a:lnTo>
                <a:lnTo>
                  <a:pt x="414" y="2222"/>
                </a:lnTo>
                <a:lnTo>
                  <a:pt x="414" y="2222"/>
                </a:lnTo>
                <a:lnTo>
                  <a:pt x="418" y="2224"/>
                </a:lnTo>
                <a:lnTo>
                  <a:pt x="429" y="2226"/>
                </a:lnTo>
                <a:lnTo>
                  <a:pt x="456" y="2230"/>
                </a:lnTo>
                <a:lnTo>
                  <a:pt x="484" y="2232"/>
                </a:lnTo>
                <a:lnTo>
                  <a:pt x="492" y="2230"/>
                </a:lnTo>
                <a:lnTo>
                  <a:pt x="494" y="2230"/>
                </a:lnTo>
                <a:lnTo>
                  <a:pt x="494" y="2229"/>
                </a:lnTo>
                <a:lnTo>
                  <a:pt x="494" y="2229"/>
                </a:lnTo>
                <a:lnTo>
                  <a:pt x="494" y="2228"/>
                </a:lnTo>
                <a:lnTo>
                  <a:pt x="496" y="2225"/>
                </a:lnTo>
                <a:lnTo>
                  <a:pt x="501" y="2221"/>
                </a:lnTo>
                <a:lnTo>
                  <a:pt x="509" y="2217"/>
                </a:lnTo>
                <a:lnTo>
                  <a:pt x="517" y="2214"/>
                </a:lnTo>
                <a:lnTo>
                  <a:pt x="517" y="2214"/>
                </a:lnTo>
                <a:lnTo>
                  <a:pt x="529" y="2216"/>
                </a:lnTo>
                <a:lnTo>
                  <a:pt x="550" y="2217"/>
                </a:lnTo>
                <a:lnTo>
                  <a:pt x="574" y="2221"/>
                </a:lnTo>
                <a:lnTo>
                  <a:pt x="596" y="2222"/>
                </a:lnTo>
                <a:lnTo>
                  <a:pt x="596" y="2222"/>
                </a:lnTo>
                <a:lnTo>
                  <a:pt x="613" y="2221"/>
                </a:lnTo>
                <a:lnTo>
                  <a:pt x="618" y="2220"/>
                </a:lnTo>
                <a:lnTo>
                  <a:pt x="624" y="2217"/>
                </a:lnTo>
                <a:lnTo>
                  <a:pt x="628" y="2214"/>
                </a:lnTo>
                <a:lnTo>
                  <a:pt x="630" y="2210"/>
                </a:lnTo>
                <a:lnTo>
                  <a:pt x="632" y="2206"/>
                </a:lnTo>
                <a:lnTo>
                  <a:pt x="633" y="2200"/>
                </a:lnTo>
                <a:lnTo>
                  <a:pt x="633" y="2200"/>
                </a:lnTo>
                <a:lnTo>
                  <a:pt x="632" y="2194"/>
                </a:lnTo>
                <a:lnTo>
                  <a:pt x="629" y="2188"/>
                </a:lnTo>
                <a:lnTo>
                  <a:pt x="622" y="2174"/>
                </a:lnTo>
                <a:lnTo>
                  <a:pt x="610" y="2157"/>
                </a:lnTo>
                <a:lnTo>
                  <a:pt x="610" y="2157"/>
                </a:lnTo>
                <a:lnTo>
                  <a:pt x="605" y="2153"/>
                </a:lnTo>
                <a:lnTo>
                  <a:pt x="596" y="2148"/>
                </a:lnTo>
                <a:lnTo>
                  <a:pt x="582" y="2142"/>
                </a:lnTo>
                <a:lnTo>
                  <a:pt x="589" y="2106"/>
                </a:lnTo>
                <a:lnTo>
                  <a:pt x="589" y="2106"/>
                </a:lnTo>
                <a:lnTo>
                  <a:pt x="593" y="2098"/>
                </a:lnTo>
                <a:lnTo>
                  <a:pt x="596" y="2091"/>
                </a:lnTo>
                <a:lnTo>
                  <a:pt x="597" y="2087"/>
                </a:lnTo>
                <a:lnTo>
                  <a:pt x="596" y="2083"/>
                </a:lnTo>
                <a:lnTo>
                  <a:pt x="596" y="2083"/>
                </a:lnTo>
                <a:lnTo>
                  <a:pt x="594" y="2081"/>
                </a:lnTo>
                <a:lnTo>
                  <a:pt x="592" y="2077"/>
                </a:lnTo>
                <a:lnTo>
                  <a:pt x="585" y="2070"/>
                </a:lnTo>
                <a:lnTo>
                  <a:pt x="577" y="2063"/>
                </a:lnTo>
                <a:lnTo>
                  <a:pt x="576" y="2059"/>
                </a:lnTo>
                <a:lnTo>
                  <a:pt x="574" y="2055"/>
                </a:lnTo>
                <a:lnTo>
                  <a:pt x="574" y="2055"/>
                </a:lnTo>
                <a:lnTo>
                  <a:pt x="574" y="2046"/>
                </a:lnTo>
                <a:lnTo>
                  <a:pt x="576" y="2037"/>
                </a:lnTo>
                <a:lnTo>
                  <a:pt x="578" y="2030"/>
                </a:lnTo>
                <a:lnTo>
                  <a:pt x="580" y="2027"/>
                </a:lnTo>
                <a:lnTo>
                  <a:pt x="582" y="2026"/>
                </a:lnTo>
                <a:lnTo>
                  <a:pt x="582" y="2026"/>
                </a:lnTo>
                <a:lnTo>
                  <a:pt x="586" y="2026"/>
                </a:lnTo>
                <a:lnTo>
                  <a:pt x="590" y="2025"/>
                </a:lnTo>
                <a:lnTo>
                  <a:pt x="593" y="2025"/>
                </a:lnTo>
                <a:lnTo>
                  <a:pt x="597" y="2022"/>
                </a:lnTo>
                <a:lnTo>
                  <a:pt x="600" y="2019"/>
                </a:lnTo>
                <a:lnTo>
                  <a:pt x="602" y="2013"/>
                </a:lnTo>
                <a:lnTo>
                  <a:pt x="604" y="2005"/>
                </a:lnTo>
                <a:lnTo>
                  <a:pt x="604" y="2005"/>
                </a:lnTo>
                <a:lnTo>
                  <a:pt x="613" y="1915"/>
                </a:lnTo>
                <a:lnTo>
                  <a:pt x="618" y="1867"/>
                </a:lnTo>
                <a:lnTo>
                  <a:pt x="618" y="1851"/>
                </a:lnTo>
                <a:lnTo>
                  <a:pt x="618" y="1845"/>
                </a:lnTo>
                <a:lnTo>
                  <a:pt x="618" y="1845"/>
                </a:lnTo>
                <a:lnTo>
                  <a:pt x="617" y="1841"/>
                </a:lnTo>
                <a:lnTo>
                  <a:pt x="617" y="1830"/>
                </a:lnTo>
                <a:lnTo>
                  <a:pt x="620" y="1803"/>
                </a:lnTo>
                <a:lnTo>
                  <a:pt x="625" y="1764"/>
                </a:lnTo>
                <a:lnTo>
                  <a:pt x="647" y="1619"/>
                </a:lnTo>
                <a:lnTo>
                  <a:pt x="647" y="1619"/>
                </a:lnTo>
                <a:lnTo>
                  <a:pt x="673" y="1533"/>
                </a:lnTo>
                <a:lnTo>
                  <a:pt x="691" y="1469"/>
                </a:lnTo>
                <a:lnTo>
                  <a:pt x="696" y="1445"/>
                </a:lnTo>
                <a:lnTo>
                  <a:pt x="697" y="1436"/>
                </a:lnTo>
                <a:lnTo>
                  <a:pt x="699" y="1431"/>
                </a:lnTo>
                <a:lnTo>
                  <a:pt x="699" y="1431"/>
                </a:lnTo>
                <a:lnTo>
                  <a:pt x="699" y="1421"/>
                </a:lnTo>
                <a:lnTo>
                  <a:pt x="700" y="1409"/>
                </a:lnTo>
                <a:lnTo>
                  <a:pt x="704" y="1384"/>
                </a:lnTo>
                <a:lnTo>
                  <a:pt x="711" y="1360"/>
                </a:lnTo>
                <a:lnTo>
                  <a:pt x="712" y="1344"/>
                </a:lnTo>
                <a:lnTo>
                  <a:pt x="712" y="1285"/>
                </a:lnTo>
                <a:lnTo>
                  <a:pt x="712" y="1285"/>
                </a:lnTo>
                <a:lnTo>
                  <a:pt x="713" y="1283"/>
                </a:lnTo>
                <a:lnTo>
                  <a:pt x="715" y="1279"/>
                </a:lnTo>
                <a:lnTo>
                  <a:pt x="720" y="1268"/>
                </a:lnTo>
                <a:lnTo>
                  <a:pt x="727" y="1257"/>
                </a:lnTo>
                <a:lnTo>
                  <a:pt x="735" y="1243"/>
                </a:lnTo>
                <a:lnTo>
                  <a:pt x="735" y="1243"/>
                </a:lnTo>
                <a:lnTo>
                  <a:pt x="737" y="1232"/>
                </a:lnTo>
                <a:lnTo>
                  <a:pt x="740" y="1220"/>
                </a:lnTo>
                <a:lnTo>
                  <a:pt x="745" y="1194"/>
                </a:lnTo>
                <a:lnTo>
                  <a:pt x="749" y="1162"/>
                </a:lnTo>
                <a:lnTo>
                  <a:pt x="735" y="1126"/>
                </a:lnTo>
                <a:lnTo>
                  <a:pt x="735" y="1126"/>
                </a:lnTo>
                <a:lnTo>
                  <a:pt x="712" y="961"/>
                </a:lnTo>
                <a:lnTo>
                  <a:pt x="697" y="843"/>
                </a:lnTo>
                <a:lnTo>
                  <a:pt x="691" y="785"/>
                </a:lnTo>
                <a:lnTo>
                  <a:pt x="691" y="785"/>
                </a:lnTo>
                <a:lnTo>
                  <a:pt x="693" y="763"/>
                </a:lnTo>
                <a:lnTo>
                  <a:pt x="699" y="733"/>
                </a:lnTo>
                <a:lnTo>
                  <a:pt x="705" y="690"/>
                </a:lnTo>
                <a:lnTo>
                  <a:pt x="705" y="690"/>
                </a:lnTo>
                <a:lnTo>
                  <a:pt x="781" y="603"/>
                </a:lnTo>
                <a:lnTo>
                  <a:pt x="833" y="542"/>
                </a:lnTo>
                <a:lnTo>
                  <a:pt x="851" y="519"/>
                </a:lnTo>
                <a:lnTo>
                  <a:pt x="856" y="512"/>
                </a:lnTo>
                <a:lnTo>
                  <a:pt x="858" y="508"/>
                </a:lnTo>
                <a:lnTo>
                  <a:pt x="858" y="508"/>
                </a:lnTo>
                <a:lnTo>
                  <a:pt x="860" y="504"/>
                </a:lnTo>
                <a:lnTo>
                  <a:pt x="863" y="498"/>
                </a:lnTo>
                <a:lnTo>
                  <a:pt x="874" y="482"/>
                </a:lnTo>
                <a:lnTo>
                  <a:pt x="878" y="474"/>
                </a:lnTo>
                <a:lnTo>
                  <a:pt x="883" y="463"/>
                </a:lnTo>
                <a:lnTo>
                  <a:pt x="886" y="454"/>
                </a:lnTo>
                <a:lnTo>
                  <a:pt x="887" y="443"/>
                </a:lnTo>
                <a:lnTo>
                  <a:pt x="887" y="443"/>
                </a:lnTo>
                <a:lnTo>
                  <a:pt x="886" y="431"/>
                </a:lnTo>
                <a:lnTo>
                  <a:pt x="882" y="418"/>
                </a:lnTo>
                <a:lnTo>
                  <a:pt x="875" y="402"/>
                </a:lnTo>
                <a:lnTo>
                  <a:pt x="868" y="386"/>
                </a:lnTo>
                <a:lnTo>
                  <a:pt x="856" y="360"/>
                </a:lnTo>
                <a:lnTo>
                  <a:pt x="851" y="349"/>
                </a:lnTo>
                <a:lnTo>
                  <a:pt x="851" y="349"/>
                </a:lnTo>
                <a:lnTo>
                  <a:pt x="851" y="345"/>
                </a:lnTo>
                <a:lnTo>
                  <a:pt x="851" y="339"/>
                </a:lnTo>
                <a:lnTo>
                  <a:pt x="848" y="332"/>
                </a:lnTo>
                <a:lnTo>
                  <a:pt x="847" y="329"/>
                </a:lnTo>
                <a:lnTo>
                  <a:pt x="843" y="327"/>
                </a:lnTo>
                <a:lnTo>
                  <a:pt x="843" y="327"/>
                </a:lnTo>
                <a:lnTo>
                  <a:pt x="832" y="321"/>
                </a:lnTo>
                <a:lnTo>
                  <a:pt x="817" y="311"/>
                </a:lnTo>
                <a:lnTo>
                  <a:pt x="800" y="299"/>
                </a:lnTo>
                <a:lnTo>
                  <a:pt x="771" y="284"/>
                </a:lnTo>
                <a:lnTo>
                  <a:pt x="669" y="204"/>
                </a:lnTo>
                <a:lnTo>
                  <a:pt x="610" y="168"/>
                </a:lnTo>
                <a:lnTo>
                  <a:pt x="610" y="168"/>
                </a:lnTo>
                <a:lnTo>
                  <a:pt x="609" y="161"/>
                </a:lnTo>
                <a:lnTo>
                  <a:pt x="605" y="149"/>
                </a:lnTo>
                <a:lnTo>
                  <a:pt x="602" y="141"/>
                </a:lnTo>
                <a:lnTo>
                  <a:pt x="598" y="136"/>
                </a:lnTo>
                <a:lnTo>
                  <a:pt x="594" y="132"/>
                </a:lnTo>
                <a:lnTo>
                  <a:pt x="592" y="132"/>
                </a:lnTo>
                <a:lnTo>
                  <a:pt x="589" y="131"/>
                </a:lnTo>
                <a:lnTo>
                  <a:pt x="589" y="131"/>
                </a:lnTo>
                <a:lnTo>
                  <a:pt x="582" y="133"/>
                </a:lnTo>
                <a:lnTo>
                  <a:pt x="574" y="136"/>
                </a:lnTo>
                <a:lnTo>
                  <a:pt x="558" y="143"/>
                </a:lnTo>
                <a:lnTo>
                  <a:pt x="538" y="153"/>
                </a:lnTo>
                <a:lnTo>
                  <a:pt x="524" y="153"/>
                </a:lnTo>
                <a:lnTo>
                  <a:pt x="524" y="153"/>
                </a:lnTo>
                <a:lnTo>
                  <a:pt x="522" y="151"/>
                </a:lnTo>
                <a:lnTo>
                  <a:pt x="517" y="144"/>
                </a:lnTo>
                <a:lnTo>
                  <a:pt x="508" y="137"/>
                </a:lnTo>
                <a:lnTo>
                  <a:pt x="501" y="133"/>
                </a:lnTo>
                <a:lnTo>
                  <a:pt x="494" y="131"/>
                </a:lnTo>
                <a:lnTo>
                  <a:pt x="494" y="131"/>
                </a:lnTo>
                <a:lnTo>
                  <a:pt x="480" y="128"/>
                </a:lnTo>
                <a:lnTo>
                  <a:pt x="465" y="125"/>
                </a:lnTo>
                <a:lnTo>
                  <a:pt x="452" y="124"/>
                </a:lnTo>
                <a:lnTo>
                  <a:pt x="452" y="124"/>
                </a:lnTo>
                <a:close/>
                <a:moveTo>
                  <a:pt x="582" y="261"/>
                </a:moveTo>
                <a:lnTo>
                  <a:pt x="582" y="261"/>
                </a:lnTo>
                <a:lnTo>
                  <a:pt x="624" y="264"/>
                </a:lnTo>
                <a:lnTo>
                  <a:pt x="656" y="265"/>
                </a:lnTo>
                <a:lnTo>
                  <a:pt x="668" y="267"/>
                </a:lnTo>
                <a:lnTo>
                  <a:pt x="676" y="269"/>
                </a:lnTo>
                <a:lnTo>
                  <a:pt x="676" y="269"/>
                </a:lnTo>
                <a:lnTo>
                  <a:pt x="681" y="272"/>
                </a:lnTo>
                <a:lnTo>
                  <a:pt x="687" y="276"/>
                </a:lnTo>
                <a:lnTo>
                  <a:pt x="696" y="284"/>
                </a:lnTo>
                <a:lnTo>
                  <a:pt x="703" y="293"/>
                </a:lnTo>
                <a:lnTo>
                  <a:pt x="705" y="299"/>
                </a:lnTo>
                <a:lnTo>
                  <a:pt x="705" y="299"/>
                </a:lnTo>
                <a:lnTo>
                  <a:pt x="709" y="307"/>
                </a:lnTo>
                <a:lnTo>
                  <a:pt x="720" y="321"/>
                </a:lnTo>
                <a:lnTo>
                  <a:pt x="735" y="341"/>
                </a:lnTo>
                <a:lnTo>
                  <a:pt x="749" y="371"/>
                </a:lnTo>
                <a:lnTo>
                  <a:pt x="749" y="392"/>
                </a:lnTo>
                <a:lnTo>
                  <a:pt x="735" y="400"/>
                </a:lnTo>
                <a:lnTo>
                  <a:pt x="735" y="400"/>
                </a:lnTo>
                <a:lnTo>
                  <a:pt x="731" y="410"/>
                </a:lnTo>
                <a:lnTo>
                  <a:pt x="728" y="416"/>
                </a:lnTo>
                <a:lnTo>
                  <a:pt x="727" y="422"/>
                </a:lnTo>
                <a:lnTo>
                  <a:pt x="727" y="422"/>
                </a:lnTo>
                <a:lnTo>
                  <a:pt x="727" y="423"/>
                </a:lnTo>
                <a:lnTo>
                  <a:pt x="725" y="426"/>
                </a:lnTo>
                <a:lnTo>
                  <a:pt x="720" y="432"/>
                </a:lnTo>
                <a:lnTo>
                  <a:pt x="713" y="438"/>
                </a:lnTo>
                <a:lnTo>
                  <a:pt x="705" y="443"/>
                </a:lnTo>
                <a:lnTo>
                  <a:pt x="705" y="443"/>
                </a:lnTo>
                <a:lnTo>
                  <a:pt x="693" y="448"/>
                </a:lnTo>
                <a:lnTo>
                  <a:pt x="676" y="452"/>
                </a:lnTo>
                <a:lnTo>
                  <a:pt x="655" y="458"/>
                </a:lnTo>
                <a:lnTo>
                  <a:pt x="640" y="443"/>
                </a:lnTo>
                <a:lnTo>
                  <a:pt x="640" y="443"/>
                </a:lnTo>
                <a:lnTo>
                  <a:pt x="636" y="443"/>
                </a:lnTo>
                <a:lnTo>
                  <a:pt x="626" y="442"/>
                </a:lnTo>
                <a:lnTo>
                  <a:pt x="598" y="442"/>
                </a:lnTo>
                <a:lnTo>
                  <a:pt x="560" y="443"/>
                </a:lnTo>
                <a:lnTo>
                  <a:pt x="568" y="415"/>
                </a:lnTo>
                <a:lnTo>
                  <a:pt x="568" y="415"/>
                </a:lnTo>
                <a:lnTo>
                  <a:pt x="577" y="402"/>
                </a:lnTo>
                <a:lnTo>
                  <a:pt x="585" y="392"/>
                </a:lnTo>
                <a:lnTo>
                  <a:pt x="589" y="386"/>
                </a:lnTo>
                <a:lnTo>
                  <a:pt x="589" y="386"/>
                </a:lnTo>
                <a:lnTo>
                  <a:pt x="594" y="374"/>
                </a:lnTo>
                <a:lnTo>
                  <a:pt x="597" y="368"/>
                </a:lnTo>
                <a:lnTo>
                  <a:pt x="597" y="366"/>
                </a:lnTo>
                <a:lnTo>
                  <a:pt x="596" y="364"/>
                </a:lnTo>
                <a:lnTo>
                  <a:pt x="596" y="364"/>
                </a:lnTo>
                <a:lnTo>
                  <a:pt x="596" y="362"/>
                </a:lnTo>
                <a:lnTo>
                  <a:pt x="594" y="359"/>
                </a:lnTo>
                <a:lnTo>
                  <a:pt x="594" y="352"/>
                </a:lnTo>
                <a:lnTo>
                  <a:pt x="596" y="341"/>
                </a:lnTo>
                <a:lnTo>
                  <a:pt x="596" y="341"/>
                </a:lnTo>
                <a:lnTo>
                  <a:pt x="598" y="337"/>
                </a:lnTo>
                <a:lnTo>
                  <a:pt x="601" y="333"/>
                </a:lnTo>
                <a:lnTo>
                  <a:pt x="604" y="329"/>
                </a:lnTo>
                <a:lnTo>
                  <a:pt x="604" y="328"/>
                </a:lnTo>
                <a:lnTo>
                  <a:pt x="604" y="327"/>
                </a:lnTo>
                <a:lnTo>
                  <a:pt x="604" y="327"/>
                </a:lnTo>
                <a:lnTo>
                  <a:pt x="602" y="327"/>
                </a:lnTo>
                <a:lnTo>
                  <a:pt x="601" y="325"/>
                </a:lnTo>
                <a:lnTo>
                  <a:pt x="601" y="321"/>
                </a:lnTo>
                <a:lnTo>
                  <a:pt x="600" y="317"/>
                </a:lnTo>
                <a:lnTo>
                  <a:pt x="596" y="312"/>
                </a:lnTo>
                <a:lnTo>
                  <a:pt x="596" y="312"/>
                </a:lnTo>
                <a:lnTo>
                  <a:pt x="594" y="311"/>
                </a:lnTo>
                <a:lnTo>
                  <a:pt x="596" y="308"/>
                </a:lnTo>
                <a:lnTo>
                  <a:pt x="598" y="303"/>
                </a:lnTo>
                <a:lnTo>
                  <a:pt x="604" y="299"/>
                </a:lnTo>
                <a:lnTo>
                  <a:pt x="582" y="261"/>
                </a:lnTo>
                <a:close/>
                <a:moveTo>
                  <a:pt x="327" y="284"/>
                </a:moveTo>
                <a:lnTo>
                  <a:pt x="327" y="284"/>
                </a:lnTo>
                <a:lnTo>
                  <a:pt x="341" y="271"/>
                </a:lnTo>
                <a:lnTo>
                  <a:pt x="350" y="259"/>
                </a:lnTo>
                <a:lnTo>
                  <a:pt x="354" y="252"/>
                </a:lnTo>
                <a:lnTo>
                  <a:pt x="357" y="248"/>
                </a:lnTo>
                <a:lnTo>
                  <a:pt x="357" y="248"/>
                </a:lnTo>
                <a:lnTo>
                  <a:pt x="358" y="243"/>
                </a:lnTo>
                <a:lnTo>
                  <a:pt x="362" y="237"/>
                </a:lnTo>
                <a:lnTo>
                  <a:pt x="369" y="228"/>
                </a:lnTo>
                <a:lnTo>
                  <a:pt x="378" y="219"/>
                </a:lnTo>
                <a:lnTo>
                  <a:pt x="378" y="219"/>
                </a:lnTo>
                <a:lnTo>
                  <a:pt x="378" y="228"/>
                </a:lnTo>
                <a:lnTo>
                  <a:pt x="378" y="236"/>
                </a:lnTo>
                <a:lnTo>
                  <a:pt x="378" y="240"/>
                </a:lnTo>
                <a:lnTo>
                  <a:pt x="378" y="240"/>
                </a:lnTo>
                <a:lnTo>
                  <a:pt x="378" y="243"/>
                </a:lnTo>
                <a:lnTo>
                  <a:pt x="377" y="247"/>
                </a:lnTo>
                <a:lnTo>
                  <a:pt x="371" y="259"/>
                </a:lnTo>
                <a:lnTo>
                  <a:pt x="363" y="276"/>
                </a:lnTo>
                <a:lnTo>
                  <a:pt x="363" y="305"/>
                </a:lnTo>
                <a:lnTo>
                  <a:pt x="363" y="305"/>
                </a:lnTo>
                <a:lnTo>
                  <a:pt x="362" y="313"/>
                </a:lnTo>
                <a:lnTo>
                  <a:pt x="358" y="332"/>
                </a:lnTo>
                <a:lnTo>
                  <a:pt x="355" y="353"/>
                </a:lnTo>
                <a:lnTo>
                  <a:pt x="355" y="363"/>
                </a:lnTo>
                <a:lnTo>
                  <a:pt x="357" y="371"/>
                </a:lnTo>
                <a:lnTo>
                  <a:pt x="357" y="371"/>
                </a:lnTo>
                <a:lnTo>
                  <a:pt x="366" y="403"/>
                </a:lnTo>
                <a:lnTo>
                  <a:pt x="371" y="422"/>
                </a:lnTo>
                <a:lnTo>
                  <a:pt x="335" y="451"/>
                </a:lnTo>
                <a:lnTo>
                  <a:pt x="306" y="472"/>
                </a:lnTo>
                <a:lnTo>
                  <a:pt x="240" y="472"/>
                </a:lnTo>
                <a:lnTo>
                  <a:pt x="240" y="472"/>
                </a:lnTo>
                <a:lnTo>
                  <a:pt x="242" y="464"/>
                </a:lnTo>
                <a:lnTo>
                  <a:pt x="245" y="458"/>
                </a:lnTo>
                <a:lnTo>
                  <a:pt x="247" y="451"/>
                </a:lnTo>
                <a:lnTo>
                  <a:pt x="247" y="451"/>
                </a:lnTo>
                <a:lnTo>
                  <a:pt x="254" y="440"/>
                </a:lnTo>
                <a:lnTo>
                  <a:pt x="261" y="423"/>
                </a:lnTo>
                <a:lnTo>
                  <a:pt x="270" y="400"/>
                </a:lnTo>
                <a:lnTo>
                  <a:pt x="270" y="364"/>
                </a:lnTo>
                <a:lnTo>
                  <a:pt x="298" y="341"/>
                </a:lnTo>
                <a:lnTo>
                  <a:pt x="327" y="2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0"/>
          <p:cNvSpPr>
            <a:spLocks/>
          </p:cNvSpPr>
          <p:nvPr/>
        </p:nvSpPr>
        <p:spPr bwMode="auto">
          <a:xfrm>
            <a:off x="921663" y="2847432"/>
            <a:ext cx="557135" cy="1513261"/>
          </a:xfrm>
          <a:custGeom>
            <a:avLst/>
            <a:gdLst>
              <a:gd name="T0" fmla="*/ 11 w 769"/>
              <a:gd name="T1" fmla="*/ 186 h 2087"/>
              <a:gd name="T2" fmla="*/ 2 w 769"/>
              <a:gd name="T3" fmla="*/ 220 h 2087"/>
              <a:gd name="T4" fmla="*/ 0 w 769"/>
              <a:gd name="T5" fmla="*/ 240 h 2087"/>
              <a:gd name="T6" fmla="*/ 17 w 769"/>
              <a:gd name="T7" fmla="*/ 278 h 2087"/>
              <a:gd name="T8" fmla="*/ 75 w 769"/>
              <a:gd name="T9" fmla="*/ 367 h 2087"/>
              <a:gd name="T10" fmla="*/ 47 w 769"/>
              <a:gd name="T11" fmla="*/ 444 h 2087"/>
              <a:gd name="T12" fmla="*/ 49 w 769"/>
              <a:gd name="T13" fmla="*/ 478 h 2087"/>
              <a:gd name="T14" fmla="*/ 91 w 769"/>
              <a:gd name="T15" fmla="*/ 513 h 2087"/>
              <a:gd name="T16" fmla="*/ 113 w 769"/>
              <a:gd name="T17" fmla="*/ 576 h 2087"/>
              <a:gd name="T18" fmla="*/ 174 w 769"/>
              <a:gd name="T19" fmla="*/ 667 h 2087"/>
              <a:gd name="T20" fmla="*/ 222 w 769"/>
              <a:gd name="T21" fmla="*/ 681 h 2087"/>
              <a:gd name="T22" fmla="*/ 222 w 769"/>
              <a:gd name="T23" fmla="*/ 867 h 2087"/>
              <a:gd name="T24" fmla="*/ 184 w 769"/>
              <a:gd name="T25" fmla="*/ 956 h 2087"/>
              <a:gd name="T26" fmla="*/ 214 w 769"/>
              <a:gd name="T27" fmla="*/ 1013 h 2087"/>
              <a:gd name="T28" fmla="*/ 266 w 769"/>
              <a:gd name="T29" fmla="*/ 1048 h 2087"/>
              <a:gd name="T30" fmla="*/ 383 w 769"/>
              <a:gd name="T31" fmla="*/ 1457 h 2087"/>
              <a:gd name="T32" fmla="*/ 422 w 769"/>
              <a:gd name="T33" fmla="*/ 1499 h 2087"/>
              <a:gd name="T34" fmla="*/ 428 w 769"/>
              <a:gd name="T35" fmla="*/ 1586 h 2087"/>
              <a:gd name="T36" fmla="*/ 497 w 769"/>
              <a:gd name="T37" fmla="*/ 1703 h 2087"/>
              <a:gd name="T38" fmla="*/ 496 w 769"/>
              <a:gd name="T39" fmla="*/ 1842 h 2087"/>
              <a:gd name="T40" fmla="*/ 529 w 769"/>
              <a:gd name="T41" fmla="*/ 1902 h 2087"/>
              <a:gd name="T42" fmla="*/ 441 w 769"/>
              <a:gd name="T43" fmla="*/ 2008 h 2087"/>
              <a:gd name="T44" fmla="*/ 417 w 769"/>
              <a:gd name="T45" fmla="*/ 2048 h 2087"/>
              <a:gd name="T46" fmla="*/ 433 w 769"/>
              <a:gd name="T47" fmla="*/ 2065 h 2087"/>
              <a:gd name="T48" fmla="*/ 525 w 769"/>
              <a:gd name="T49" fmla="*/ 2087 h 2087"/>
              <a:gd name="T50" fmla="*/ 637 w 769"/>
              <a:gd name="T51" fmla="*/ 2077 h 2087"/>
              <a:gd name="T52" fmla="*/ 711 w 769"/>
              <a:gd name="T53" fmla="*/ 2043 h 2087"/>
              <a:gd name="T54" fmla="*/ 761 w 769"/>
              <a:gd name="T55" fmla="*/ 2050 h 2087"/>
              <a:gd name="T56" fmla="*/ 769 w 769"/>
              <a:gd name="T57" fmla="*/ 2038 h 2087"/>
              <a:gd name="T58" fmla="*/ 760 w 769"/>
              <a:gd name="T59" fmla="*/ 1950 h 2087"/>
              <a:gd name="T60" fmla="*/ 745 w 769"/>
              <a:gd name="T61" fmla="*/ 1901 h 2087"/>
              <a:gd name="T62" fmla="*/ 728 w 769"/>
              <a:gd name="T63" fmla="*/ 1624 h 2087"/>
              <a:gd name="T64" fmla="*/ 677 w 769"/>
              <a:gd name="T65" fmla="*/ 1372 h 2087"/>
              <a:gd name="T66" fmla="*/ 677 w 769"/>
              <a:gd name="T67" fmla="*/ 1171 h 2087"/>
              <a:gd name="T68" fmla="*/ 680 w 769"/>
              <a:gd name="T69" fmla="*/ 1107 h 2087"/>
              <a:gd name="T70" fmla="*/ 686 w 769"/>
              <a:gd name="T71" fmla="*/ 809 h 2087"/>
              <a:gd name="T72" fmla="*/ 672 w 769"/>
              <a:gd name="T73" fmla="*/ 666 h 2087"/>
              <a:gd name="T74" fmla="*/ 696 w 769"/>
              <a:gd name="T75" fmla="*/ 487 h 2087"/>
              <a:gd name="T76" fmla="*/ 688 w 769"/>
              <a:gd name="T77" fmla="*/ 388 h 2087"/>
              <a:gd name="T78" fmla="*/ 645 w 769"/>
              <a:gd name="T79" fmla="*/ 293 h 2087"/>
              <a:gd name="T80" fmla="*/ 554 w 769"/>
              <a:gd name="T81" fmla="*/ 206 h 2087"/>
              <a:gd name="T82" fmla="*/ 542 w 769"/>
              <a:gd name="T83" fmla="*/ 132 h 2087"/>
              <a:gd name="T84" fmla="*/ 543 w 769"/>
              <a:gd name="T85" fmla="*/ 70 h 2087"/>
              <a:gd name="T86" fmla="*/ 503 w 769"/>
              <a:gd name="T87" fmla="*/ 32 h 2087"/>
              <a:gd name="T88" fmla="*/ 432 w 769"/>
              <a:gd name="T89" fmla="*/ 0 h 2087"/>
              <a:gd name="T90" fmla="*/ 390 w 769"/>
              <a:gd name="T91" fmla="*/ 7 h 2087"/>
              <a:gd name="T92" fmla="*/ 362 w 769"/>
              <a:gd name="T93" fmla="*/ 22 h 2087"/>
              <a:gd name="T94" fmla="*/ 359 w 769"/>
              <a:gd name="T95" fmla="*/ 34 h 2087"/>
              <a:gd name="T96" fmla="*/ 340 w 769"/>
              <a:gd name="T97" fmla="*/ 57 h 2087"/>
              <a:gd name="T98" fmla="*/ 328 w 769"/>
              <a:gd name="T99" fmla="*/ 109 h 2087"/>
              <a:gd name="T100" fmla="*/ 329 w 769"/>
              <a:gd name="T101" fmla="*/ 169 h 2087"/>
              <a:gd name="T102" fmla="*/ 339 w 769"/>
              <a:gd name="T103" fmla="*/ 220 h 2087"/>
              <a:gd name="T104" fmla="*/ 370 w 769"/>
              <a:gd name="T105" fmla="*/ 245 h 2087"/>
              <a:gd name="T106" fmla="*/ 393 w 769"/>
              <a:gd name="T107" fmla="*/ 274 h 2087"/>
              <a:gd name="T108" fmla="*/ 301 w 769"/>
              <a:gd name="T109" fmla="*/ 366 h 2087"/>
              <a:gd name="T110" fmla="*/ 280 w 769"/>
              <a:gd name="T111" fmla="*/ 411 h 2087"/>
              <a:gd name="T112" fmla="*/ 252 w 769"/>
              <a:gd name="T113" fmla="*/ 469 h 2087"/>
              <a:gd name="T114" fmla="*/ 230 w 769"/>
              <a:gd name="T115" fmla="*/ 440 h 2087"/>
              <a:gd name="T116" fmla="*/ 154 w 769"/>
              <a:gd name="T117" fmla="*/ 358 h 2087"/>
              <a:gd name="T118" fmla="*/ 139 w 769"/>
              <a:gd name="T119" fmla="*/ 335 h 2087"/>
              <a:gd name="T120" fmla="*/ 139 w 769"/>
              <a:gd name="T121" fmla="*/ 289 h 2087"/>
              <a:gd name="T122" fmla="*/ 109 w 769"/>
              <a:gd name="T123" fmla="*/ 234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9" h="2087">
                <a:moveTo>
                  <a:pt x="90" y="171"/>
                </a:moveTo>
                <a:lnTo>
                  <a:pt x="90" y="64"/>
                </a:lnTo>
                <a:lnTo>
                  <a:pt x="26" y="64"/>
                </a:lnTo>
                <a:lnTo>
                  <a:pt x="11" y="83"/>
                </a:lnTo>
                <a:lnTo>
                  <a:pt x="11" y="186"/>
                </a:lnTo>
                <a:lnTo>
                  <a:pt x="11" y="186"/>
                </a:lnTo>
                <a:lnTo>
                  <a:pt x="5" y="201"/>
                </a:lnTo>
                <a:lnTo>
                  <a:pt x="2" y="212"/>
                </a:lnTo>
                <a:lnTo>
                  <a:pt x="2" y="217"/>
                </a:lnTo>
                <a:lnTo>
                  <a:pt x="2" y="220"/>
                </a:lnTo>
                <a:lnTo>
                  <a:pt x="2" y="220"/>
                </a:lnTo>
                <a:lnTo>
                  <a:pt x="2" y="223"/>
                </a:lnTo>
                <a:lnTo>
                  <a:pt x="2" y="226"/>
                </a:lnTo>
                <a:lnTo>
                  <a:pt x="0" y="234"/>
                </a:lnTo>
                <a:lnTo>
                  <a:pt x="0" y="240"/>
                </a:lnTo>
                <a:lnTo>
                  <a:pt x="0" y="245"/>
                </a:lnTo>
                <a:lnTo>
                  <a:pt x="3" y="252"/>
                </a:lnTo>
                <a:lnTo>
                  <a:pt x="6" y="260"/>
                </a:lnTo>
                <a:lnTo>
                  <a:pt x="6" y="260"/>
                </a:lnTo>
                <a:lnTo>
                  <a:pt x="17" y="278"/>
                </a:lnTo>
                <a:lnTo>
                  <a:pt x="32" y="299"/>
                </a:lnTo>
                <a:lnTo>
                  <a:pt x="55" y="333"/>
                </a:lnTo>
                <a:lnTo>
                  <a:pt x="55" y="333"/>
                </a:lnTo>
                <a:lnTo>
                  <a:pt x="69" y="355"/>
                </a:lnTo>
                <a:lnTo>
                  <a:pt x="75" y="367"/>
                </a:lnTo>
                <a:lnTo>
                  <a:pt x="75" y="367"/>
                </a:lnTo>
                <a:lnTo>
                  <a:pt x="69" y="381"/>
                </a:lnTo>
                <a:lnTo>
                  <a:pt x="58" y="410"/>
                </a:lnTo>
                <a:lnTo>
                  <a:pt x="52" y="429"/>
                </a:lnTo>
                <a:lnTo>
                  <a:pt x="47" y="444"/>
                </a:lnTo>
                <a:lnTo>
                  <a:pt x="44" y="459"/>
                </a:lnTo>
                <a:lnTo>
                  <a:pt x="44" y="465"/>
                </a:lnTo>
                <a:lnTo>
                  <a:pt x="46" y="470"/>
                </a:lnTo>
                <a:lnTo>
                  <a:pt x="46" y="470"/>
                </a:lnTo>
                <a:lnTo>
                  <a:pt x="49" y="478"/>
                </a:lnTo>
                <a:lnTo>
                  <a:pt x="55" y="485"/>
                </a:lnTo>
                <a:lnTo>
                  <a:pt x="63" y="491"/>
                </a:lnTo>
                <a:lnTo>
                  <a:pt x="70" y="496"/>
                </a:lnTo>
                <a:lnTo>
                  <a:pt x="85" y="507"/>
                </a:lnTo>
                <a:lnTo>
                  <a:pt x="91" y="513"/>
                </a:lnTo>
                <a:lnTo>
                  <a:pt x="95" y="519"/>
                </a:lnTo>
                <a:lnTo>
                  <a:pt x="95" y="519"/>
                </a:lnTo>
                <a:lnTo>
                  <a:pt x="101" y="536"/>
                </a:lnTo>
                <a:lnTo>
                  <a:pt x="107" y="556"/>
                </a:lnTo>
                <a:lnTo>
                  <a:pt x="113" y="576"/>
                </a:lnTo>
                <a:lnTo>
                  <a:pt x="117" y="583"/>
                </a:lnTo>
                <a:lnTo>
                  <a:pt x="119" y="588"/>
                </a:lnTo>
                <a:lnTo>
                  <a:pt x="119" y="588"/>
                </a:lnTo>
                <a:lnTo>
                  <a:pt x="152" y="638"/>
                </a:lnTo>
                <a:lnTo>
                  <a:pt x="174" y="667"/>
                </a:lnTo>
                <a:lnTo>
                  <a:pt x="183" y="677"/>
                </a:lnTo>
                <a:lnTo>
                  <a:pt x="185" y="680"/>
                </a:lnTo>
                <a:lnTo>
                  <a:pt x="187" y="681"/>
                </a:lnTo>
                <a:lnTo>
                  <a:pt x="222" y="681"/>
                </a:lnTo>
                <a:lnTo>
                  <a:pt x="222" y="681"/>
                </a:lnTo>
                <a:lnTo>
                  <a:pt x="224" y="771"/>
                </a:lnTo>
                <a:lnTo>
                  <a:pt x="224" y="836"/>
                </a:lnTo>
                <a:lnTo>
                  <a:pt x="223" y="857"/>
                </a:lnTo>
                <a:lnTo>
                  <a:pt x="223" y="865"/>
                </a:lnTo>
                <a:lnTo>
                  <a:pt x="222" y="867"/>
                </a:lnTo>
                <a:lnTo>
                  <a:pt x="222" y="867"/>
                </a:lnTo>
                <a:lnTo>
                  <a:pt x="218" y="873"/>
                </a:lnTo>
                <a:lnTo>
                  <a:pt x="213" y="885"/>
                </a:lnTo>
                <a:lnTo>
                  <a:pt x="198" y="921"/>
                </a:lnTo>
                <a:lnTo>
                  <a:pt x="184" y="956"/>
                </a:lnTo>
                <a:lnTo>
                  <a:pt x="178" y="975"/>
                </a:lnTo>
                <a:lnTo>
                  <a:pt x="178" y="975"/>
                </a:lnTo>
                <a:lnTo>
                  <a:pt x="180" y="980"/>
                </a:lnTo>
                <a:lnTo>
                  <a:pt x="189" y="988"/>
                </a:lnTo>
                <a:lnTo>
                  <a:pt x="214" y="1013"/>
                </a:lnTo>
                <a:lnTo>
                  <a:pt x="229" y="1026"/>
                </a:lnTo>
                <a:lnTo>
                  <a:pt x="244" y="1037"/>
                </a:lnTo>
                <a:lnTo>
                  <a:pt x="256" y="1046"/>
                </a:lnTo>
                <a:lnTo>
                  <a:pt x="262" y="1047"/>
                </a:lnTo>
                <a:lnTo>
                  <a:pt x="266" y="1048"/>
                </a:lnTo>
                <a:lnTo>
                  <a:pt x="305" y="1048"/>
                </a:lnTo>
                <a:lnTo>
                  <a:pt x="344" y="1425"/>
                </a:lnTo>
                <a:lnTo>
                  <a:pt x="344" y="1425"/>
                </a:lnTo>
                <a:lnTo>
                  <a:pt x="356" y="1435"/>
                </a:lnTo>
                <a:lnTo>
                  <a:pt x="383" y="1457"/>
                </a:lnTo>
                <a:lnTo>
                  <a:pt x="398" y="1471"/>
                </a:lnTo>
                <a:lnTo>
                  <a:pt x="410" y="1482"/>
                </a:lnTo>
                <a:lnTo>
                  <a:pt x="419" y="1493"/>
                </a:lnTo>
                <a:lnTo>
                  <a:pt x="421" y="1496"/>
                </a:lnTo>
                <a:lnTo>
                  <a:pt x="422" y="1499"/>
                </a:lnTo>
                <a:lnTo>
                  <a:pt x="422" y="1499"/>
                </a:lnTo>
                <a:lnTo>
                  <a:pt x="425" y="1541"/>
                </a:lnTo>
                <a:lnTo>
                  <a:pt x="427" y="1582"/>
                </a:lnTo>
                <a:lnTo>
                  <a:pt x="427" y="1582"/>
                </a:lnTo>
                <a:lnTo>
                  <a:pt x="428" y="1586"/>
                </a:lnTo>
                <a:lnTo>
                  <a:pt x="431" y="1591"/>
                </a:lnTo>
                <a:lnTo>
                  <a:pt x="438" y="1607"/>
                </a:lnTo>
                <a:lnTo>
                  <a:pt x="464" y="1648"/>
                </a:lnTo>
                <a:lnTo>
                  <a:pt x="489" y="1689"/>
                </a:lnTo>
                <a:lnTo>
                  <a:pt x="497" y="1703"/>
                </a:lnTo>
                <a:lnTo>
                  <a:pt x="500" y="1710"/>
                </a:lnTo>
                <a:lnTo>
                  <a:pt x="500" y="1710"/>
                </a:lnTo>
                <a:lnTo>
                  <a:pt x="498" y="1771"/>
                </a:lnTo>
                <a:lnTo>
                  <a:pt x="496" y="1842"/>
                </a:lnTo>
                <a:lnTo>
                  <a:pt x="496" y="1842"/>
                </a:lnTo>
                <a:lnTo>
                  <a:pt x="497" y="1849"/>
                </a:lnTo>
                <a:lnTo>
                  <a:pt x="502" y="1860"/>
                </a:lnTo>
                <a:lnTo>
                  <a:pt x="508" y="1871"/>
                </a:lnTo>
                <a:lnTo>
                  <a:pt x="515" y="1882"/>
                </a:lnTo>
                <a:lnTo>
                  <a:pt x="529" y="1902"/>
                </a:lnTo>
                <a:lnTo>
                  <a:pt x="535" y="1910"/>
                </a:lnTo>
                <a:lnTo>
                  <a:pt x="461" y="1989"/>
                </a:lnTo>
                <a:lnTo>
                  <a:pt x="461" y="1989"/>
                </a:lnTo>
                <a:lnTo>
                  <a:pt x="455" y="1994"/>
                </a:lnTo>
                <a:lnTo>
                  <a:pt x="441" y="2008"/>
                </a:lnTo>
                <a:lnTo>
                  <a:pt x="432" y="2017"/>
                </a:lnTo>
                <a:lnTo>
                  <a:pt x="425" y="2027"/>
                </a:lnTo>
                <a:lnTo>
                  <a:pt x="420" y="2038"/>
                </a:lnTo>
                <a:lnTo>
                  <a:pt x="419" y="2043"/>
                </a:lnTo>
                <a:lnTo>
                  <a:pt x="417" y="2048"/>
                </a:lnTo>
                <a:lnTo>
                  <a:pt x="417" y="2048"/>
                </a:lnTo>
                <a:lnTo>
                  <a:pt x="419" y="2053"/>
                </a:lnTo>
                <a:lnTo>
                  <a:pt x="421" y="2057"/>
                </a:lnTo>
                <a:lnTo>
                  <a:pt x="426" y="2061"/>
                </a:lnTo>
                <a:lnTo>
                  <a:pt x="433" y="2065"/>
                </a:lnTo>
                <a:lnTo>
                  <a:pt x="450" y="2072"/>
                </a:lnTo>
                <a:lnTo>
                  <a:pt x="470" y="2077"/>
                </a:lnTo>
                <a:lnTo>
                  <a:pt x="491" y="2082"/>
                </a:lnTo>
                <a:lnTo>
                  <a:pt x="508" y="2084"/>
                </a:lnTo>
                <a:lnTo>
                  <a:pt x="525" y="2087"/>
                </a:lnTo>
                <a:lnTo>
                  <a:pt x="525" y="2087"/>
                </a:lnTo>
                <a:lnTo>
                  <a:pt x="579" y="2083"/>
                </a:lnTo>
                <a:lnTo>
                  <a:pt x="617" y="2079"/>
                </a:lnTo>
                <a:lnTo>
                  <a:pt x="637" y="2077"/>
                </a:lnTo>
                <a:lnTo>
                  <a:pt x="637" y="2077"/>
                </a:lnTo>
                <a:lnTo>
                  <a:pt x="647" y="2076"/>
                </a:lnTo>
                <a:lnTo>
                  <a:pt x="662" y="2076"/>
                </a:lnTo>
                <a:lnTo>
                  <a:pt x="681" y="2077"/>
                </a:lnTo>
                <a:lnTo>
                  <a:pt x="711" y="2043"/>
                </a:lnTo>
                <a:lnTo>
                  <a:pt x="711" y="2043"/>
                </a:lnTo>
                <a:lnTo>
                  <a:pt x="721" y="2045"/>
                </a:lnTo>
                <a:lnTo>
                  <a:pt x="729" y="2049"/>
                </a:lnTo>
                <a:lnTo>
                  <a:pt x="740" y="2050"/>
                </a:lnTo>
                <a:lnTo>
                  <a:pt x="751" y="2051"/>
                </a:lnTo>
                <a:lnTo>
                  <a:pt x="761" y="2050"/>
                </a:lnTo>
                <a:lnTo>
                  <a:pt x="765" y="2049"/>
                </a:lnTo>
                <a:lnTo>
                  <a:pt x="767" y="2045"/>
                </a:lnTo>
                <a:lnTo>
                  <a:pt x="768" y="2043"/>
                </a:lnTo>
                <a:lnTo>
                  <a:pt x="769" y="2038"/>
                </a:lnTo>
                <a:lnTo>
                  <a:pt x="769" y="2038"/>
                </a:lnTo>
                <a:lnTo>
                  <a:pt x="769" y="2013"/>
                </a:lnTo>
                <a:lnTo>
                  <a:pt x="767" y="1986"/>
                </a:lnTo>
                <a:lnTo>
                  <a:pt x="765" y="1963"/>
                </a:lnTo>
                <a:lnTo>
                  <a:pt x="762" y="1955"/>
                </a:lnTo>
                <a:lnTo>
                  <a:pt x="760" y="1950"/>
                </a:lnTo>
                <a:lnTo>
                  <a:pt x="760" y="1950"/>
                </a:lnTo>
                <a:lnTo>
                  <a:pt x="757" y="1946"/>
                </a:lnTo>
                <a:lnTo>
                  <a:pt x="755" y="1939"/>
                </a:lnTo>
                <a:lnTo>
                  <a:pt x="750" y="1923"/>
                </a:lnTo>
                <a:lnTo>
                  <a:pt x="745" y="1901"/>
                </a:lnTo>
                <a:lnTo>
                  <a:pt x="750" y="1886"/>
                </a:lnTo>
                <a:lnTo>
                  <a:pt x="740" y="1749"/>
                </a:lnTo>
                <a:lnTo>
                  <a:pt x="740" y="1749"/>
                </a:lnTo>
                <a:lnTo>
                  <a:pt x="734" y="1680"/>
                </a:lnTo>
                <a:lnTo>
                  <a:pt x="728" y="1624"/>
                </a:lnTo>
                <a:lnTo>
                  <a:pt x="724" y="1598"/>
                </a:lnTo>
                <a:lnTo>
                  <a:pt x="721" y="1577"/>
                </a:lnTo>
                <a:lnTo>
                  <a:pt x="721" y="1577"/>
                </a:lnTo>
                <a:lnTo>
                  <a:pt x="677" y="1372"/>
                </a:lnTo>
                <a:lnTo>
                  <a:pt x="677" y="1372"/>
                </a:lnTo>
                <a:lnTo>
                  <a:pt x="679" y="1286"/>
                </a:lnTo>
                <a:lnTo>
                  <a:pt x="679" y="1218"/>
                </a:lnTo>
                <a:lnTo>
                  <a:pt x="678" y="1190"/>
                </a:lnTo>
                <a:lnTo>
                  <a:pt x="677" y="1171"/>
                </a:lnTo>
                <a:lnTo>
                  <a:pt x="677" y="1171"/>
                </a:lnTo>
                <a:lnTo>
                  <a:pt x="675" y="1156"/>
                </a:lnTo>
                <a:lnTo>
                  <a:pt x="675" y="1144"/>
                </a:lnTo>
                <a:lnTo>
                  <a:pt x="677" y="1132"/>
                </a:lnTo>
                <a:lnTo>
                  <a:pt x="678" y="1122"/>
                </a:lnTo>
                <a:lnTo>
                  <a:pt x="680" y="1107"/>
                </a:lnTo>
                <a:lnTo>
                  <a:pt x="681" y="1102"/>
                </a:lnTo>
                <a:lnTo>
                  <a:pt x="701" y="1034"/>
                </a:lnTo>
                <a:lnTo>
                  <a:pt x="701" y="1034"/>
                </a:lnTo>
                <a:lnTo>
                  <a:pt x="694" y="905"/>
                </a:lnTo>
                <a:lnTo>
                  <a:pt x="686" y="809"/>
                </a:lnTo>
                <a:lnTo>
                  <a:pt x="681" y="749"/>
                </a:lnTo>
                <a:lnTo>
                  <a:pt x="681" y="749"/>
                </a:lnTo>
                <a:lnTo>
                  <a:pt x="675" y="696"/>
                </a:lnTo>
                <a:lnTo>
                  <a:pt x="672" y="666"/>
                </a:lnTo>
                <a:lnTo>
                  <a:pt x="672" y="666"/>
                </a:lnTo>
                <a:lnTo>
                  <a:pt x="675" y="640"/>
                </a:lnTo>
                <a:lnTo>
                  <a:pt x="685" y="585"/>
                </a:lnTo>
                <a:lnTo>
                  <a:pt x="690" y="552"/>
                </a:lnTo>
                <a:lnTo>
                  <a:pt x="694" y="519"/>
                </a:lnTo>
                <a:lnTo>
                  <a:pt x="696" y="487"/>
                </a:lnTo>
                <a:lnTo>
                  <a:pt x="696" y="460"/>
                </a:lnTo>
                <a:lnTo>
                  <a:pt x="696" y="460"/>
                </a:lnTo>
                <a:lnTo>
                  <a:pt x="695" y="436"/>
                </a:lnTo>
                <a:lnTo>
                  <a:pt x="691" y="413"/>
                </a:lnTo>
                <a:lnTo>
                  <a:pt x="688" y="388"/>
                </a:lnTo>
                <a:lnTo>
                  <a:pt x="681" y="365"/>
                </a:lnTo>
                <a:lnTo>
                  <a:pt x="674" y="343"/>
                </a:lnTo>
                <a:lnTo>
                  <a:pt x="664" y="321"/>
                </a:lnTo>
                <a:lnTo>
                  <a:pt x="652" y="301"/>
                </a:lnTo>
                <a:lnTo>
                  <a:pt x="645" y="293"/>
                </a:lnTo>
                <a:lnTo>
                  <a:pt x="637" y="284"/>
                </a:lnTo>
                <a:lnTo>
                  <a:pt x="637" y="284"/>
                </a:lnTo>
                <a:lnTo>
                  <a:pt x="607" y="253"/>
                </a:lnTo>
                <a:lnTo>
                  <a:pt x="580" y="228"/>
                </a:lnTo>
                <a:lnTo>
                  <a:pt x="554" y="206"/>
                </a:lnTo>
                <a:lnTo>
                  <a:pt x="530" y="181"/>
                </a:lnTo>
                <a:lnTo>
                  <a:pt x="530" y="181"/>
                </a:lnTo>
                <a:lnTo>
                  <a:pt x="535" y="166"/>
                </a:lnTo>
                <a:lnTo>
                  <a:pt x="538" y="151"/>
                </a:lnTo>
                <a:lnTo>
                  <a:pt x="542" y="132"/>
                </a:lnTo>
                <a:lnTo>
                  <a:pt x="546" y="113"/>
                </a:lnTo>
                <a:lnTo>
                  <a:pt x="547" y="93"/>
                </a:lnTo>
                <a:lnTo>
                  <a:pt x="546" y="84"/>
                </a:lnTo>
                <a:lnTo>
                  <a:pt x="544" y="76"/>
                </a:lnTo>
                <a:lnTo>
                  <a:pt x="543" y="70"/>
                </a:lnTo>
                <a:lnTo>
                  <a:pt x="540" y="64"/>
                </a:lnTo>
                <a:lnTo>
                  <a:pt x="540" y="64"/>
                </a:lnTo>
                <a:lnTo>
                  <a:pt x="530" y="54"/>
                </a:lnTo>
                <a:lnTo>
                  <a:pt x="518" y="43"/>
                </a:lnTo>
                <a:lnTo>
                  <a:pt x="503" y="32"/>
                </a:lnTo>
                <a:lnTo>
                  <a:pt x="488" y="22"/>
                </a:lnTo>
                <a:lnTo>
                  <a:pt x="471" y="15"/>
                </a:lnTo>
                <a:lnTo>
                  <a:pt x="456" y="7"/>
                </a:lnTo>
                <a:lnTo>
                  <a:pt x="443" y="2"/>
                </a:lnTo>
                <a:lnTo>
                  <a:pt x="432" y="0"/>
                </a:lnTo>
                <a:lnTo>
                  <a:pt x="432" y="0"/>
                </a:lnTo>
                <a:lnTo>
                  <a:pt x="422" y="0"/>
                </a:lnTo>
                <a:lnTo>
                  <a:pt x="411" y="1"/>
                </a:lnTo>
                <a:lnTo>
                  <a:pt x="401" y="5"/>
                </a:lnTo>
                <a:lnTo>
                  <a:pt x="390" y="7"/>
                </a:lnTo>
                <a:lnTo>
                  <a:pt x="373" y="15"/>
                </a:lnTo>
                <a:lnTo>
                  <a:pt x="364" y="19"/>
                </a:lnTo>
                <a:lnTo>
                  <a:pt x="364" y="19"/>
                </a:lnTo>
                <a:lnTo>
                  <a:pt x="362" y="21"/>
                </a:lnTo>
                <a:lnTo>
                  <a:pt x="362" y="22"/>
                </a:lnTo>
                <a:lnTo>
                  <a:pt x="364" y="26"/>
                </a:lnTo>
                <a:lnTo>
                  <a:pt x="365" y="28"/>
                </a:lnTo>
                <a:lnTo>
                  <a:pt x="364" y="31"/>
                </a:lnTo>
                <a:lnTo>
                  <a:pt x="362" y="32"/>
                </a:lnTo>
                <a:lnTo>
                  <a:pt x="359" y="34"/>
                </a:lnTo>
                <a:lnTo>
                  <a:pt x="359" y="34"/>
                </a:lnTo>
                <a:lnTo>
                  <a:pt x="354" y="38"/>
                </a:lnTo>
                <a:lnTo>
                  <a:pt x="349" y="43"/>
                </a:lnTo>
                <a:lnTo>
                  <a:pt x="345" y="50"/>
                </a:lnTo>
                <a:lnTo>
                  <a:pt x="340" y="57"/>
                </a:lnTo>
                <a:lnTo>
                  <a:pt x="333" y="76"/>
                </a:lnTo>
                <a:lnTo>
                  <a:pt x="331" y="86"/>
                </a:lnTo>
                <a:lnTo>
                  <a:pt x="329" y="93"/>
                </a:lnTo>
                <a:lnTo>
                  <a:pt x="329" y="93"/>
                </a:lnTo>
                <a:lnTo>
                  <a:pt x="328" y="109"/>
                </a:lnTo>
                <a:lnTo>
                  <a:pt x="328" y="125"/>
                </a:lnTo>
                <a:lnTo>
                  <a:pt x="329" y="142"/>
                </a:lnTo>
                <a:lnTo>
                  <a:pt x="329" y="142"/>
                </a:lnTo>
                <a:lnTo>
                  <a:pt x="329" y="149"/>
                </a:lnTo>
                <a:lnTo>
                  <a:pt x="329" y="169"/>
                </a:lnTo>
                <a:lnTo>
                  <a:pt x="329" y="181"/>
                </a:lnTo>
                <a:lnTo>
                  <a:pt x="332" y="195"/>
                </a:lnTo>
                <a:lnTo>
                  <a:pt x="334" y="208"/>
                </a:lnTo>
                <a:lnTo>
                  <a:pt x="339" y="220"/>
                </a:lnTo>
                <a:lnTo>
                  <a:pt x="339" y="220"/>
                </a:lnTo>
                <a:lnTo>
                  <a:pt x="342" y="226"/>
                </a:lnTo>
                <a:lnTo>
                  <a:pt x="345" y="230"/>
                </a:lnTo>
                <a:lnTo>
                  <a:pt x="353" y="237"/>
                </a:lnTo>
                <a:lnTo>
                  <a:pt x="361" y="242"/>
                </a:lnTo>
                <a:lnTo>
                  <a:pt x="370" y="245"/>
                </a:lnTo>
                <a:lnTo>
                  <a:pt x="377" y="246"/>
                </a:lnTo>
                <a:lnTo>
                  <a:pt x="382" y="246"/>
                </a:lnTo>
                <a:lnTo>
                  <a:pt x="388" y="245"/>
                </a:lnTo>
                <a:lnTo>
                  <a:pt x="393" y="274"/>
                </a:lnTo>
                <a:lnTo>
                  <a:pt x="393" y="274"/>
                </a:lnTo>
                <a:lnTo>
                  <a:pt x="356" y="309"/>
                </a:lnTo>
                <a:lnTo>
                  <a:pt x="310" y="353"/>
                </a:lnTo>
                <a:lnTo>
                  <a:pt x="310" y="353"/>
                </a:lnTo>
                <a:lnTo>
                  <a:pt x="305" y="359"/>
                </a:lnTo>
                <a:lnTo>
                  <a:pt x="301" y="366"/>
                </a:lnTo>
                <a:lnTo>
                  <a:pt x="294" y="384"/>
                </a:lnTo>
                <a:lnTo>
                  <a:pt x="286" y="402"/>
                </a:lnTo>
                <a:lnTo>
                  <a:pt x="283" y="408"/>
                </a:lnTo>
                <a:lnTo>
                  <a:pt x="280" y="411"/>
                </a:lnTo>
                <a:lnTo>
                  <a:pt x="280" y="411"/>
                </a:lnTo>
                <a:lnTo>
                  <a:pt x="277" y="415"/>
                </a:lnTo>
                <a:lnTo>
                  <a:pt x="273" y="424"/>
                </a:lnTo>
                <a:lnTo>
                  <a:pt x="263" y="444"/>
                </a:lnTo>
                <a:lnTo>
                  <a:pt x="255" y="464"/>
                </a:lnTo>
                <a:lnTo>
                  <a:pt x="252" y="469"/>
                </a:lnTo>
                <a:lnTo>
                  <a:pt x="251" y="470"/>
                </a:lnTo>
                <a:lnTo>
                  <a:pt x="251" y="470"/>
                </a:lnTo>
                <a:lnTo>
                  <a:pt x="250" y="467"/>
                </a:lnTo>
                <a:lnTo>
                  <a:pt x="245" y="459"/>
                </a:lnTo>
                <a:lnTo>
                  <a:pt x="230" y="440"/>
                </a:lnTo>
                <a:lnTo>
                  <a:pt x="192" y="392"/>
                </a:lnTo>
                <a:lnTo>
                  <a:pt x="192" y="392"/>
                </a:lnTo>
                <a:lnTo>
                  <a:pt x="184" y="382"/>
                </a:lnTo>
                <a:lnTo>
                  <a:pt x="174" y="372"/>
                </a:lnTo>
                <a:lnTo>
                  <a:pt x="154" y="358"/>
                </a:lnTo>
                <a:lnTo>
                  <a:pt x="140" y="346"/>
                </a:lnTo>
                <a:lnTo>
                  <a:pt x="134" y="343"/>
                </a:lnTo>
                <a:lnTo>
                  <a:pt x="134" y="343"/>
                </a:lnTo>
                <a:lnTo>
                  <a:pt x="136" y="339"/>
                </a:lnTo>
                <a:lnTo>
                  <a:pt x="139" y="335"/>
                </a:lnTo>
                <a:lnTo>
                  <a:pt x="141" y="329"/>
                </a:lnTo>
                <a:lnTo>
                  <a:pt x="142" y="322"/>
                </a:lnTo>
                <a:lnTo>
                  <a:pt x="143" y="313"/>
                </a:lnTo>
                <a:lnTo>
                  <a:pt x="142" y="302"/>
                </a:lnTo>
                <a:lnTo>
                  <a:pt x="139" y="289"/>
                </a:lnTo>
                <a:lnTo>
                  <a:pt x="139" y="289"/>
                </a:lnTo>
                <a:lnTo>
                  <a:pt x="132" y="274"/>
                </a:lnTo>
                <a:lnTo>
                  <a:pt x="126" y="261"/>
                </a:lnTo>
                <a:lnTo>
                  <a:pt x="118" y="246"/>
                </a:lnTo>
                <a:lnTo>
                  <a:pt x="109" y="234"/>
                </a:lnTo>
                <a:lnTo>
                  <a:pt x="96" y="213"/>
                </a:lnTo>
                <a:lnTo>
                  <a:pt x="90" y="206"/>
                </a:lnTo>
                <a:lnTo>
                  <a:pt x="90" y="17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1"/>
          <p:cNvSpPr>
            <a:spLocks noEditPoints="1"/>
          </p:cNvSpPr>
          <p:nvPr/>
        </p:nvSpPr>
        <p:spPr bwMode="auto">
          <a:xfrm>
            <a:off x="4691157" y="2839602"/>
            <a:ext cx="463519" cy="1476346"/>
          </a:xfrm>
          <a:custGeom>
            <a:avLst/>
            <a:gdLst>
              <a:gd name="T0" fmla="*/ 330 w 670"/>
              <a:gd name="T1" fmla="*/ 132 h 2132"/>
              <a:gd name="T2" fmla="*/ 356 w 670"/>
              <a:gd name="T3" fmla="*/ 293 h 2132"/>
              <a:gd name="T4" fmla="*/ 294 w 670"/>
              <a:gd name="T5" fmla="*/ 349 h 2132"/>
              <a:gd name="T6" fmla="*/ 257 w 670"/>
              <a:gd name="T7" fmla="*/ 286 h 2132"/>
              <a:gd name="T8" fmla="*/ 98 w 670"/>
              <a:gd name="T9" fmla="*/ 268 h 2132"/>
              <a:gd name="T10" fmla="*/ 71 w 670"/>
              <a:gd name="T11" fmla="*/ 280 h 2132"/>
              <a:gd name="T12" fmla="*/ 63 w 670"/>
              <a:gd name="T13" fmla="*/ 278 h 2132"/>
              <a:gd name="T14" fmla="*/ 43 w 670"/>
              <a:gd name="T15" fmla="*/ 278 h 2132"/>
              <a:gd name="T16" fmla="*/ 33 w 670"/>
              <a:gd name="T17" fmla="*/ 285 h 2132"/>
              <a:gd name="T18" fmla="*/ 3 w 670"/>
              <a:gd name="T19" fmla="*/ 269 h 2132"/>
              <a:gd name="T20" fmla="*/ 12 w 670"/>
              <a:gd name="T21" fmla="*/ 317 h 2132"/>
              <a:gd name="T22" fmla="*/ 47 w 670"/>
              <a:gd name="T23" fmla="*/ 383 h 2132"/>
              <a:gd name="T24" fmla="*/ 48 w 670"/>
              <a:gd name="T25" fmla="*/ 493 h 2132"/>
              <a:gd name="T26" fmla="*/ 38 w 670"/>
              <a:gd name="T27" fmla="*/ 585 h 2132"/>
              <a:gd name="T28" fmla="*/ 37 w 670"/>
              <a:gd name="T29" fmla="*/ 745 h 2132"/>
              <a:gd name="T30" fmla="*/ 82 w 670"/>
              <a:gd name="T31" fmla="*/ 757 h 2132"/>
              <a:gd name="T32" fmla="*/ 125 w 670"/>
              <a:gd name="T33" fmla="*/ 749 h 2132"/>
              <a:gd name="T34" fmla="*/ 179 w 670"/>
              <a:gd name="T35" fmla="*/ 696 h 2132"/>
              <a:gd name="T36" fmla="*/ 213 w 670"/>
              <a:gd name="T37" fmla="*/ 647 h 2132"/>
              <a:gd name="T38" fmla="*/ 228 w 670"/>
              <a:gd name="T39" fmla="*/ 927 h 2132"/>
              <a:gd name="T40" fmla="*/ 232 w 670"/>
              <a:gd name="T41" fmla="*/ 1132 h 2132"/>
              <a:gd name="T42" fmla="*/ 300 w 670"/>
              <a:gd name="T43" fmla="*/ 1534 h 2132"/>
              <a:gd name="T44" fmla="*/ 433 w 670"/>
              <a:gd name="T45" fmla="*/ 1901 h 2132"/>
              <a:gd name="T46" fmla="*/ 413 w 670"/>
              <a:gd name="T47" fmla="*/ 2077 h 2132"/>
              <a:gd name="T48" fmla="*/ 369 w 670"/>
              <a:gd name="T49" fmla="*/ 2111 h 2132"/>
              <a:gd name="T50" fmla="*/ 380 w 670"/>
              <a:gd name="T51" fmla="*/ 2127 h 2132"/>
              <a:gd name="T52" fmla="*/ 560 w 670"/>
              <a:gd name="T53" fmla="*/ 2116 h 2132"/>
              <a:gd name="T54" fmla="*/ 610 w 670"/>
              <a:gd name="T55" fmla="*/ 2115 h 2132"/>
              <a:gd name="T56" fmla="*/ 657 w 670"/>
              <a:gd name="T57" fmla="*/ 2098 h 2132"/>
              <a:gd name="T58" fmla="*/ 669 w 670"/>
              <a:gd name="T59" fmla="*/ 2055 h 2132"/>
              <a:gd name="T60" fmla="*/ 647 w 670"/>
              <a:gd name="T61" fmla="*/ 1877 h 2132"/>
              <a:gd name="T62" fmla="*/ 648 w 670"/>
              <a:gd name="T63" fmla="*/ 1738 h 2132"/>
              <a:gd name="T64" fmla="*/ 646 w 670"/>
              <a:gd name="T65" fmla="*/ 1620 h 2132"/>
              <a:gd name="T66" fmla="*/ 623 w 670"/>
              <a:gd name="T67" fmla="*/ 1255 h 2132"/>
              <a:gd name="T68" fmla="*/ 623 w 670"/>
              <a:gd name="T69" fmla="*/ 1118 h 2132"/>
              <a:gd name="T70" fmla="*/ 636 w 670"/>
              <a:gd name="T71" fmla="*/ 1087 h 2132"/>
              <a:gd name="T72" fmla="*/ 616 w 670"/>
              <a:gd name="T73" fmla="*/ 1018 h 2132"/>
              <a:gd name="T74" fmla="*/ 629 w 670"/>
              <a:gd name="T75" fmla="*/ 872 h 2132"/>
              <a:gd name="T76" fmla="*/ 597 w 670"/>
              <a:gd name="T77" fmla="*/ 800 h 2132"/>
              <a:gd name="T78" fmla="*/ 618 w 670"/>
              <a:gd name="T79" fmla="*/ 636 h 2132"/>
              <a:gd name="T80" fmla="*/ 626 w 670"/>
              <a:gd name="T81" fmla="*/ 394 h 2132"/>
              <a:gd name="T82" fmla="*/ 586 w 670"/>
              <a:gd name="T83" fmla="*/ 353 h 2132"/>
              <a:gd name="T84" fmla="*/ 532 w 670"/>
              <a:gd name="T85" fmla="*/ 331 h 2132"/>
              <a:gd name="T86" fmla="*/ 553 w 670"/>
              <a:gd name="T87" fmla="*/ 207 h 2132"/>
              <a:gd name="T88" fmla="*/ 590 w 670"/>
              <a:gd name="T89" fmla="*/ 113 h 2132"/>
              <a:gd name="T90" fmla="*/ 570 w 670"/>
              <a:gd name="T91" fmla="*/ 64 h 2132"/>
              <a:gd name="T92" fmla="*/ 494 w 670"/>
              <a:gd name="T93" fmla="*/ 7 h 2132"/>
              <a:gd name="T94" fmla="*/ 428 w 670"/>
              <a:gd name="T95" fmla="*/ 0 h 2132"/>
              <a:gd name="T96" fmla="*/ 169 w 670"/>
              <a:gd name="T97" fmla="*/ 323 h 2132"/>
              <a:gd name="T98" fmla="*/ 174 w 670"/>
              <a:gd name="T99" fmla="*/ 343 h 2132"/>
              <a:gd name="T100" fmla="*/ 199 w 670"/>
              <a:gd name="T101" fmla="*/ 452 h 2132"/>
              <a:gd name="T102" fmla="*/ 125 w 670"/>
              <a:gd name="T103" fmla="*/ 553 h 2132"/>
              <a:gd name="T104" fmla="*/ 116 w 670"/>
              <a:gd name="T105" fmla="*/ 474 h 2132"/>
              <a:gd name="T106" fmla="*/ 210 w 670"/>
              <a:gd name="T107" fmla="*/ 316 h 2132"/>
              <a:gd name="T108" fmla="*/ 223 w 670"/>
              <a:gd name="T109" fmla="*/ 328 h 2132"/>
              <a:gd name="T110" fmla="*/ 224 w 670"/>
              <a:gd name="T111" fmla="*/ 343 h 2132"/>
              <a:gd name="T112" fmla="*/ 184 w 670"/>
              <a:gd name="T113" fmla="*/ 328 h 2132"/>
              <a:gd name="T114" fmla="*/ 203 w 670"/>
              <a:gd name="T115" fmla="*/ 313 h 2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0" h="2132">
                <a:moveTo>
                  <a:pt x="428" y="0"/>
                </a:moveTo>
                <a:lnTo>
                  <a:pt x="360" y="34"/>
                </a:lnTo>
                <a:lnTo>
                  <a:pt x="335" y="83"/>
                </a:lnTo>
                <a:lnTo>
                  <a:pt x="335" y="83"/>
                </a:lnTo>
                <a:lnTo>
                  <a:pt x="330" y="132"/>
                </a:lnTo>
                <a:lnTo>
                  <a:pt x="330" y="132"/>
                </a:lnTo>
                <a:lnTo>
                  <a:pt x="339" y="207"/>
                </a:lnTo>
                <a:lnTo>
                  <a:pt x="346" y="258"/>
                </a:lnTo>
                <a:lnTo>
                  <a:pt x="350" y="284"/>
                </a:lnTo>
                <a:lnTo>
                  <a:pt x="350" y="284"/>
                </a:lnTo>
                <a:lnTo>
                  <a:pt x="352" y="288"/>
                </a:lnTo>
                <a:lnTo>
                  <a:pt x="356" y="293"/>
                </a:lnTo>
                <a:lnTo>
                  <a:pt x="366" y="304"/>
                </a:lnTo>
                <a:lnTo>
                  <a:pt x="379" y="318"/>
                </a:lnTo>
                <a:lnTo>
                  <a:pt x="379" y="358"/>
                </a:lnTo>
                <a:lnTo>
                  <a:pt x="301" y="377"/>
                </a:lnTo>
                <a:lnTo>
                  <a:pt x="301" y="377"/>
                </a:lnTo>
                <a:lnTo>
                  <a:pt x="294" y="349"/>
                </a:lnTo>
                <a:lnTo>
                  <a:pt x="289" y="329"/>
                </a:lnTo>
                <a:lnTo>
                  <a:pt x="286" y="318"/>
                </a:lnTo>
                <a:lnTo>
                  <a:pt x="286" y="318"/>
                </a:lnTo>
                <a:lnTo>
                  <a:pt x="284" y="315"/>
                </a:lnTo>
                <a:lnTo>
                  <a:pt x="278" y="307"/>
                </a:lnTo>
                <a:lnTo>
                  <a:pt x="257" y="286"/>
                </a:lnTo>
                <a:lnTo>
                  <a:pt x="228" y="260"/>
                </a:lnTo>
                <a:lnTo>
                  <a:pt x="169" y="245"/>
                </a:lnTo>
                <a:lnTo>
                  <a:pt x="115" y="274"/>
                </a:lnTo>
                <a:lnTo>
                  <a:pt x="100" y="269"/>
                </a:lnTo>
                <a:lnTo>
                  <a:pt x="100" y="269"/>
                </a:lnTo>
                <a:lnTo>
                  <a:pt x="98" y="268"/>
                </a:lnTo>
                <a:lnTo>
                  <a:pt x="93" y="268"/>
                </a:lnTo>
                <a:lnTo>
                  <a:pt x="86" y="269"/>
                </a:lnTo>
                <a:lnTo>
                  <a:pt x="86" y="269"/>
                </a:lnTo>
                <a:lnTo>
                  <a:pt x="81" y="271"/>
                </a:lnTo>
                <a:lnTo>
                  <a:pt x="77" y="273"/>
                </a:lnTo>
                <a:lnTo>
                  <a:pt x="71" y="280"/>
                </a:lnTo>
                <a:lnTo>
                  <a:pt x="67" y="286"/>
                </a:lnTo>
                <a:lnTo>
                  <a:pt x="66" y="289"/>
                </a:lnTo>
                <a:lnTo>
                  <a:pt x="66" y="289"/>
                </a:lnTo>
                <a:lnTo>
                  <a:pt x="66" y="286"/>
                </a:lnTo>
                <a:lnTo>
                  <a:pt x="65" y="280"/>
                </a:lnTo>
                <a:lnTo>
                  <a:pt x="63" y="278"/>
                </a:lnTo>
                <a:lnTo>
                  <a:pt x="60" y="275"/>
                </a:lnTo>
                <a:lnTo>
                  <a:pt x="56" y="274"/>
                </a:lnTo>
                <a:lnTo>
                  <a:pt x="52" y="274"/>
                </a:lnTo>
                <a:lnTo>
                  <a:pt x="52" y="274"/>
                </a:lnTo>
                <a:lnTo>
                  <a:pt x="47" y="275"/>
                </a:lnTo>
                <a:lnTo>
                  <a:pt x="43" y="278"/>
                </a:lnTo>
                <a:lnTo>
                  <a:pt x="41" y="280"/>
                </a:lnTo>
                <a:lnTo>
                  <a:pt x="39" y="283"/>
                </a:lnTo>
                <a:lnTo>
                  <a:pt x="37" y="286"/>
                </a:lnTo>
                <a:lnTo>
                  <a:pt x="37" y="289"/>
                </a:lnTo>
                <a:lnTo>
                  <a:pt x="37" y="289"/>
                </a:lnTo>
                <a:lnTo>
                  <a:pt x="33" y="285"/>
                </a:lnTo>
                <a:lnTo>
                  <a:pt x="23" y="277"/>
                </a:lnTo>
                <a:lnTo>
                  <a:pt x="17" y="273"/>
                </a:lnTo>
                <a:lnTo>
                  <a:pt x="12" y="271"/>
                </a:lnTo>
                <a:lnTo>
                  <a:pt x="8" y="269"/>
                </a:lnTo>
                <a:lnTo>
                  <a:pt x="3" y="269"/>
                </a:lnTo>
                <a:lnTo>
                  <a:pt x="3" y="269"/>
                </a:lnTo>
                <a:lnTo>
                  <a:pt x="1" y="271"/>
                </a:lnTo>
                <a:lnTo>
                  <a:pt x="0" y="273"/>
                </a:lnTo>
                <a:lnTo>
                  <a:pt x="0" y="279"/>
                </a:lnTo>
                <a:lnTo>
                  <a:pt x="3" y="288"/>
                </a:lnTo>
                <a:lnTo>
                  <a:pt x="5" y="298"/>
                </a:lnTo>
                <a:lnTo>
                  <a:pt x="12" y="317"/>
                </a:lnTo>
                <a:lnTo>
                  <a:pt x="17" y="328"/>
                </a:lnTo>
                <a:lnTo>
                  <a:pt x="17" y="328"/>
                </a:lnTo>
                <a:lnTo>
                  <a:pt x="23" y="339"/>
                </a:lnTo>
                <a:lnTo>
                  <a:pt x="34" y="359"/>
                </a:lnTo>
                <a:lnTo>
                  <a:pt x="43" y="377"/>
                </a:lnTo>
                <a:lnTo>
                  <a:pt x="47" y="383"/>
                </a:lnTo>
                <a:lnTo>
                  <a:pt x="47" y="387"/>
                </a:lnTo>
                <a:lnTo>
                  <a:pt x="47" y="387"/>
                </a:lnTo>
                <a:lnTo>
                  <a:pt x="47" y="393"/>
                </a:lnTo>
                <a:lnTo>
                  <a:pt x="47" y="408"/>
                </a:lnTo>
                <a:lnTo>
                  <a:pt x="48" y="451"/>
                </a:lnTo>
                <a:lnTo>
                  <a:pt x="48" y="493"/>
                </a:lnTo>
                <a:lnTo>
                  <a:pt x="48" y="508"/>
                </a:lnTo>
                <a:lnTo>
                  <a:pt x="47" y="514"/>
                </a:lnTo>
                <a:lnTo>
                  <a:pt x="47" y="514"/>
                </a:lnTo>
                <a:lnTo>
                  <a:pt x="44" y="525"/>
                </a:lnTo>
                <a:lnTo>
                  <a:pt x="42" y="550"/>
                </a:lnTo>
                <a:lnTo>
                  <a:pt x="38" y="585"/>
                </a:lnTo>
                <a:lnTo>
                  <a:pt x="36" y="625"/>
                </a:lnTo>
                <a:lnTo>
                  <a:pt x="33" y="665"/>
                </a:lnTo>
                <a:lnTo>
                  <a:pt x="32" y="702"/>
                </a:lnTo>
                <a:lnTo>
                  <a:pt x="33" y="730"/>
                </a:lnTo>
                <a:lnTo>
                  <a:pt x="34" y="740"/>
                </a:lnTo>
                <a:lnTo>
                  <a:pt x="37" y="745"/>
                </a:lnTo>
                <a:lnTo>
                  <a:pt x="37" y="745"/>
                </a:lnTo>
                <a:lnTo>
                  <a:pt x="39" y="747"/>
                </a:lnTo>
                <a:lnTo>
                  <a:pt x="44" y="751"/>
                </a:lnTo>
                <a:lnTo>
                  <a:pt x="54" y="754"/>
                </a:lnTo>
                <a:lnTo>
                  <a:pt x="67" y="757"/>
                </a:lnTo>
                <a:lnTo>
                  <a:pt x="82" y="757"/>
                </a:lnTo>
                <a:lnTo>
                  <a:pt x="96" y="757"/>
                </a:lnTo>
                <a:lnTo>
                  <a:pt x="109" y="756"/>
                </a:lnTo>
                <a:lnTo>
                  <a:pt x="119" y="753"/>
                </a:lnTo>
                <a:lnTo>
                  <a:pt x="122" y="751"/>
                </a:lnTo>
                <a:lnTo>
                  <a:pt x="125" y="749"/>
                </a:lnTo>
                <a:lnTo>
                  <a:pt x="125" y="749"/>
                </a:lnTo>
                <a:lnTo>
                  <a:pt x="129" y="745"/>
                </a:lnTo>
                <a:lnTo>
                  <a:pt x="133" y="736"/>
                </a:lnTo>
                <a:lnTo>
                  <a:pt x="143" y="716"/>
                </a:lnTo>
                <a:lnTo>
                  <a:pt x="154" y="691"/>
                </a:lnTo>
                <a:lnTo>
                  <a:pt x="179" y="696"/>
                </a:lnTo>
                <a:lnTo>
                  <a:pt x="179" y="696"/>
                </a:lnTo>
                <a:lnTo>
                  <a:pt x="196" y="669"/>
                </a:lnTo>
                <a:lnTo>
                  <a:pt x="208" y="651"/>
                </a:lnTo>
                <a:lnTo>
                  <a:pt x="212" y="647"/>
                </a:lnTo>
                <a:lnTo>
                  <a:pt x="213" y="645"/>
                </a:lnTo>
                <a:lnTo>
                  <a:pt x="213" y="647"/>
                </a:lnTo>
                <a:lnTo>
                  <a:pt x="213" y="647"/>
                </a:lnTo>
                <a:lnTo>
                  <a:pt x="221" y="779"/>
                </a:lnTo>
                <a:lnTo>
                  <a:pt x="226" y="868"/>
                </a:lnTo>
                <a:lnTo>
                  <a:pt x="228" y="900"/>
                </a:lnTo>
                <a:lnTo>
                  <a:pt x="228" y="916"/>
                </a:lnTo>
                <a:lnTo>
                  <a:pt x="228" y="916"/>
                </a:lnTo>
                <a:lnTo>
                  <a:pt x="228" y="927"/>
                </a:lnTo>
                <a:lnTo>
                  <a:pt x="229" y="945"/>
                </a:lnTo>
                <a:lnTo>
                  <a:pt x="234" y="994"/>
                </a:lnTo>
                <a:lnTo>
                  <a:pt x="242" y="1063"/>
                </a:lnTo>
                <a:lnTo>
                  <a:pt x="208" y="1141"/>
                </a:lnTo>
                <a:lnTo>
                  <a:pt x="232" y="1132"/>
                </a:lnTo>
                <a:lnTo>
                  <a:pt x="232" y="1132"/>
                </a:lnTo>
                <a:lnTo>
                  <a:pt x="258" y="1282"/>
                </a:lnTo>
                <a:lnTo>
                  <a:pt x="277" y="1392"/>
                </a:lnTo>
                <a:lnTo>
                  <a:pt x="286" y="1455"/>
                </a:lnTo>
                <a:lnTo>
                  <a:pt x="286" y="1455"/>
                </a:lnTo>
                <a:lnTo>
                  <a:pt x="291" y="1489"/>
                </a:lnTo>
                <a:lnTo>
                  <a:pt x="300" y="1534"/>
                </a:lnTo>
                <a:lnTo>
                  <a:pt x="311" y="1592"/>
                </a:lnTo>
                <a:lnTo>
                  <a:pt x="394" y="1587"/>
                </a:lnTo>
                <a:lnTo>
                  <a:pt x="394" y="1587"/>
                </a:lnTo>
                <a:lnTo>
                  <a:pt x="413" y="1741"/>
                </a:lnTo>
                <a:lnTo>
                  <a:pt x="433" y="1901"/>
                </a:lnTo>
                <a:lnTo>
                  <a:pt x="433" y="1901"/>
                </a:lnTo>
                <a:lnTo>
                  <a:pt x="443" y="1984"/>
                </a:lnTo>
                <a:lnTo>
                  <a:pt x="453" y="2062"/>
                </a:lnTo>
                <a:lnTo>
                  <a:pt x="453" y="2062"/>
                </a:lnTo>
                <a:lnTo>
                  <a:pt x="440" y="2066"/>
                </a:lnTo>
                <a:lnTo>
                  <a:pt x="428" y="2071"/>
                </a:lnTo>
                <a:lnTo>
                  <a:pt x="413" y="2077"/>
                </a:lnTo>
                <a:lnTo>
                  <a:pt x="398" y="2084"/>
                </a:lnTo>
                <a:lnTo>
                  <a:pt x="384" y="2092"/>
                </a:lnTo>
                <a:lnTo>
                  <a:pt x="379" y="2097"/>
                </a:lnTo>
                <a:lnTo>
                  <a:pt x="374" y="2102"/>
                </a:lnTo>
                <a:lnTo>
                  <a:pt x="371" y="2106"/>
                </a:lnTo>
                <a:lnTo>
                  <a:pt x="369" y="2111"/>
                </a:lnTo>
                <a:lnTo>
                  <a:pt x="369" y="2111"/>
                </a:lnTo>
                <a:lnTo>
                  <a:pt x="369" y="2116"/>
                </a:lnTo>
                <a:lnTo>
                  <a:pt x="371" y="2120"/>
                </a:lnTo>
                <a:lnTo>
                  <a:pt x="373" y="2124"/>
                </a:lnTo>
                <a:lnTo>
                  <a:pt x="377" y="2126"/>
                </a:lnTo>
                <a:lnTo>
                  <a:pt x="380" y="2127"/>
                </a:lnTo>
                <a:lnTo>
                  <a:pt x="385" y="2130"/>
                </a:lnTo>
                <a:lnTo>
                  <a:pt x="398" y="2131"/>
                </a:lnTo>
                <a:lnTo>
                  <a:pt x="409" y="2132"/>
                </a:lnTo>
                <a:lnTo>
                  <a:pt x="418" y="2132"/>
                </a:lnTo>
                <a:lnTo>
                  <a:pt x="428" y="2131"/>
                </a:lnTo>
                <a:lnTo>
                  <a:pt x="560" y="2116"/>
                </a:lnTo>
                <a:lnTo>
                  <a:pt x="585" y="2111"/>
                </a:lnTo>
                <a:lnTo>
                  <a:pt x="590" y="2097"/>
                </a:lnTo>
                <a:lnTo>
                  <a:pt x="590" y="2097"/>
                </a:lnTo>
                <a:lnTo>
                  <a:pt x="599" y="2106"/>
                </a:lnTo>
                <a:lnTo>
                  <a:pt x="607" y="2113"/>
                </a:lnTo>
                <a:lnTo>
                  <a:pt x="610" y="2115"/>
                </a:lnTo>
                <a:lnTo>
                  <a:pt x="614" y="2116"/>
                </a:lnTo>
                <a:lnTo>
                  <a:pt x="614" y="2116"/>
                </a:lnTo>
                <a:lnTo>
                  <a:pt x="625" y="2114"/>
                </a:lnTo>
                <a:lnTo>
                  <a:pt x="641" y="2106"/>
                </a:lnTo>
                <a:lnTo>
                  <a:pt x="649" y="2103"/>
                </a:lnTo>
                <a:lnTo>
                  <a:pt x="657" y="2098"/>
                </a:lnTo>
                <a:lnTo>
                  <a:pt x="664" y="2092"/>
                </a:lnTo>
                <a:lnTo>
                  <a:pt x="668" y="2087"/>
                </a:lnTo>
                <a:lnTo>
                  <a:pt x="668" y="2087"/>
                </a:lnTo>
                <a:lnTo>
                  <a:pt x="670" y="2079"/>
                </a:lnTo>
                <a:lnTo>
                  <a:pt x="670" y="2068"/>
                </a:lnTo>
                <a:lnTo>
                  <a:pt x="669" y="2055"/>
                </a:lnTo>
                <a:lnTo>
                  <a:pt x="668" y="2042"/>
                </a:lnTo>
                <a:lnTo>
                  <a:pt x="664" y="2018"/>
                </a:lnTo>
                <a:lnTo>
                  <a:pt x="663" y="2008"/>
                </a:lnTo>
                <a:lnTo>
                  <a:pt x="643" y="1974"/>
                </a:lnTo>
                <a:lnTo>
                  <a:pt x="643" y="1974"/>
                </a:lnTo>
                <a:lnTo>
                  <a:pt x="647" y="1877"/>
                </a:lnTo>
                <a:lnTo>
                  <a:pt x="648" y="1805"/>
                </a:lnTo>
                <a:lnTo>
                  <a:pt x="648" y="1779"/>
                </a:lnTo>
                <a:lnTo>
                  <a:pt x="648" y="1763"/>
                </a:lnTo>
                <a:lnTo>
                  <a:pt x="648" y="1763"/>
                </a:lnTo>
                <a:lnTo>
                  <a:pt x="648" y="1752"/>
                </a:lnTo>
                <a:lnTo>
                  <a:pt x="648" y="1738"/>
                </a:lnTo>
                <a:lnTo>
                  <a:pt x="652" y="1700"/>
                </a:lnTo>
                <a:lnTo>
                  <a:pt x="654" y="1664"/>
                </a:lnTo>
                <a:lnTo>
                  <a:pt x="654" y="1651"/>
                </a:lnTo>
                <a:lnTo>
                  <a:pt x="653" y="1641"/>
                </a:lnTo>
                <a:lnTo>
                  <a:pt x="653" y="1641"/>
                </a:lnTo>
                <a:lnTo>
                  <a:pt x="646" y="1620"/>
                </a:lnTo>
                <a:lnTo>
                  <a:pt x="635" y="1593"/>
                </a:lnTo>
                <a:lnTo>
                  <a:pt x="619" y="1558"/>
                </a:lnTo>
                <a:lnTo>
                  <a:pt x="619" y="1533"/>
                </a:lnTo>
                <a:lnTo>
                  <a:pt x="614" y="1327"/>
                </a:lnTo>
                <a:lnTo>
                  <a:pt x="614" y="1327"/>
                </a:lnTo>
                <a:lnTo>
                  <a:pt x="623" y="1255"/>
                </a:lnTo>
                <a:lnTo>
                  <a:pt x="627" y="1199"/>
                </a:lnTo>
                <a:lnTo>
                  <a:pt x="629" y="1177"/>
                </a:lnTo>
                <a:lnTo>
                  <a:pt x="629" y="1161"/>
                </a:lnTo>
                <a:lnTo>
                  <a:pt x="629" y="1161"/>
                </a:lnTo>
                <a:lnTo>
                  <a:pt x="626" y="1139"/>
                </a:lnTo>
                <a:lnTo>
                  <a:pt x="623" y="1118"/>
                </a:lnTo>
                <a:lnTo>
                  <a:pt x="619" y="1097"/>
                </a:lnTo>
                <a:lnTo>
                  <a:pt x="619" y="1097"/>
                </a:lnTo>
                <a:lnTo>
                  <a:pt x="623" y="1096"/>
                </a:lnTo>
                <a:lnTo>
                  <a:pt x="630" y="1092"/>
                </a:lnTo>
                <a:lnTo>
                  <a:pt x="634" y="1090"/>
                </a:lnTo>
                <a:lnTo>
                  <a:pt x="636" y="1087"/>
                </a:lnTo>
                <a:lnTo>
                  <a:pt x="638" y="1083"/>
                </a:lnTo>
                <a:lnTo>
                  <a:pt x="638" y="1078"/>
                </a:lnTo>
                <a:lnTo>
                  <a:pt x="638" y="1078"/>
                </a:lnTo>
                <a:lnTo>
                  <a:pt x="636" y="1069"/>
                </a:lnTo>
                <a:lnTo>
                  <a:pt x="631" y="1054"/>
                </a:lnTo>
                <a:lnTo>
                  <a:pt x="616" y="1018"/>
                </a:lnTo>
                <a:lnTo>
                  <a:pt x="594" y="965"/>
                </a:lnTo>
                <a:lnTo>
                  <a:pt x="594" y="965"/>
                </a:lnTo>
                <a:lnTo>
                  <a:pt x="596" y="960"/>
                </a:lnTo>
                <a:lnTo>
                  <a:pt x="599" y="948"/>
                </a:lnTo>
                <a:lnTo>
                  <a:pt x="610" y="916"/>
                </a:lnTo>
                <a:lnTo>
                  <a:pt x="629" y="872"/>
                </a:lnTo>
                <a:lnTo>
                  <a:pt x="629" y="872"/>
                </a:lnTo>
                <a:lnTo>
                  <a:pt x="624" y="862"/>
                </a:lnTo>
                <a:lnTo>
                  <a:pt x="613" y="840"/>
                </a:lnTo>
                <a:lnTo>
                  <a:pt x="607" y="827"/>
                </a:lnTo>
                <a:lnTo>
                  <a:pt x="601" y="813"/>
                </a:lnTo>
                <a:lnTo>
                  <a:pt x="597" y="800"/>
                </a:lnTo>
                <a:lnTo>
                  <a:pt x="594" y="789"/>
                </a:lnTo>
                <a:lnTo>
                  <a:pt x="594" y="789"/>
                </a:lnTo>
                <a:lnTo>
                  <a:pt x="594" y="781"/>
                </a:lnTo>
                <a:lnTo>
                  <a:pt x="596" y="769"/>
                </a:lnTo>
                <a:lnTo>
                  <a:pt x="601" y="732"/>
                </a:lnTo>
                <a:lnTo>
                  <a:pt x="618" y="636"/>
                </a:lnTo>
                <a:lnTo>
                  <a:pt x="635" y="541"/>
                </a:lnTo>
                <a:lnTo>
                  <a:pt x="643" y="495"/>
                </a:lnTo>
                <a:lnTo>
                  <a:pt x="643" y="495"/>
                </a:lnTo>
                <a:lnTo>
                  <a:pt x="641" y="473"/>
                </a:lnTo>
                <a:lnTo>
                  <a:pt x="634" y="433"/>
                </a:lnTo>
                <a:lnTo>
                  <a:pt x="626" y="394"/>
                </a:lnTo>
                <a:lnTo>
                  <a:pt x="623" y="380"/>
                </a:lnTo>
                <a:lnTo>
                  <a:pt x="619" y="372"/>
                </a:lnTo>
                <a:lnTo>
                  <a:pt x="619" y="372"/>
                </a:lnTo>
                <a:lnTo>
                  <a:pt x="614" y="369"/>
                </a:lnTo>
                <a:lnTo>
                  <a:pt x="607" y="364"/>
                </a:lnTo>
                <a:lnTo>
                  <a:pt x="586" y="353"/>
                </a:lnTo>
                <a:lnTo>
                  <a:pt x="566" y="344"/>
                </a:lnTo>
                <a:lnTo>
                  <a:pt x="555" y="338"/>
                </a:lnTo>
                <a:lnTo>
                  <a:pt x="555" y="338"/>
                </a:lnTo>
                <a:lnTo>
                  <a:pt x="552" y="337"/>
                </a:lnTo>
                <a:lnTo>
                  <a:pt x="547" y="334"/>
                </a:lnTo>
                <a:lnTo>
                  <a:pt x="532" y="331"/>
                </a:lnTo>
                <a:lnTo>
                  <a:pt x="511" y="328"/>
                </a:lnTo>
                <a:lnTo>
                  <a:pt x="511" y="289"/>
                </a:lnTo>
                <a:lnTo>
                  <a:pt x="536" y="260"/>
                </a:lnTo>
                <a:lnTo>
                  <a:pt x="546" y="220"/>
                </a:lnTo>
                <a:lnTo>
                  <a:pt x="546" y="220"/>
                </a:lnTo>
                <a:lnTo>
                  <a:pt x="553" y="207"/>
                </a:lnTo>
                <a:lnTo>
                  <a:pt x="568" y="176"/>
                </a:lnTo>
                <a:lnTo>
                  <a:pt x="576" y="159"/>
                </a:lnTo>
                <a:lnTo>
                  <a:pt x="582" y="141"/>
                </a:lnTo>
                <a:lnTo>
                  <a:pt x="587" y="125"/>
                </a:lnTo>
                <a:lnTo>
                  <a:pt x="590" y="119"/>
                </a:lnTo>
                <a:lnTo>
                  <a:pt x="590" y="113"/>
                </a:lnTo>
                <a:lnTo>
                  <a:pt x="590" y="113"/>
                </a:lnTo>
                <a:lnTo>
                  <a:pt x="590" y="108"/>
                </a:lnTo>
                <a:lnTo>
                  <a:pt x="588" y="102"/>
                </a:lnTo>
                <a:lnTo>
                  <a:pt x="583" y="89"/>
                </a:lnTo>
                <a:lnTo>
                  <a:pt x="577" y="76"/>
                </a:lnTo>
                <a:lnTo>
                  <a:pt x="570" y="64"/>
                </a:lnTo>
                <a:lnTo>
                  <a:pt x="557" y="43"/>
                </a:lnTo>
                <a:lnTo>
                  <a:pt x="550" y="34"/>
                </a:lnTo>
                <a:lnTo>
                  <a:pt x="506" y="15"/>
                </a:lnTo>
                <a:lnTo>
                  <a:pt x="506" y="15"/>
                </a:lnTo>
                <a:lnTo>
                  <a:pt x="500" y="11"/>
                </a:lnTo>
                <a:lnTo>
                  <a:pt x="494" y="7"/>
                </a:lnTo>
                <a:lnTo>
                  <a:pt x="487" y="5"/>
                </a:lnTo>
                <a:lnTo>
                  <a:pt x="487" y="5"/>
                </a:lnTo>
                <a:lnTo>
                  <a:pt x="477" y="4"/>
                </a:lnTo>
                <a:lnTo>
                  <a:pt x="464" y="1"/>
                </a:lnTo>
                <a:lnTo>
                  <a:pt x="448" y="0"/>
                </a:lnTo>
                <a:lnTo>
                  <a:pt x="428" y="0"/>
                </a:lnTo>
                <a:close/>
                <a:moveTo>
                  <a:pt x="130" y="353"/>
                </a:moveTo>
                <a:lnTo>
                  <a:pt x="135" y="343"/>
                </a:lnTo>
                <a:lnTo>
                  <a:pt x="135" y="343"/>
                </a:lnTo>
                <a:lnTo>
                  <a:pt x="151" y="333"/>
                </a:lnTo>
                <a:lnTo>
                  <a:pt x="162" y="326"/>
                </a:lnTo>
                <a:lnTo>
                  <a:pt x="169" y="323"/>
                </a:lnTo>
                <a:lnTo>
                  <a:pt x="169" y="323"/>
                </a:lnTo>
                <a:lnTo>
                  <a:pt x="170" y="323"/>
                </a:lnTo>
                <a:lnTo>
                  <a:pt x="170" y="324"/>
                </a:lnTo>
                <a:lnTo>
                  <a:pt x="170" y="328"/>
                </a:lnTo>
                <a:lnTo>
                  <a:pt x="169" y="333"/>
                </a:lnTo>
                <a:lnTo>
                  <a:pt x="174" y="343"/>
                </a:lnTo>
                <a:lnTo>
                  <a:pt x="223" y="382"/>
                </a:lnTo>
                <a:lnTo>
                  <a:pt x="237" y="407"/>
                </a:lnTo>
                <a:lnTo>
                  <a:pt x="237" y="407"/>
                </a:lnTo>
                <a:lnTo>
                  <a:pt x="218" y="429"/>
                </a:lnTo>
                <a:lnTo>
                  <a:pt x="204" y="444"/>
                </a:lnTo>
                <a:lnTo>
                  <a:pt x="199" y="452"/>
                </a:lnTo>
                <a:lnTo>
                  <a:pt x="198" y="455"/>
                </a:lnTo>
                <a:lnTo>
                  <a:pt x="198" y="455"/>
                </a:lnTo>
                <a:lnTo>
                  <a:pt x="195" y="462"/>
                </a:lnTo>
                <a:lnTo>
                  <a:pt x="187" y="474"/>
                </a:lnTo>
                <a:lnTo>
                  <a:pt x="162" y="507"/>
                </a:lnTo>
                <a:lnTo>
                  <a:pt x="125" y="553"/>
                </a:lnTo>
                <a:lnTo>
                  <a:pt x="125" y="553"/>
                </a:lnTo>
                <a:lnTo>
                  <a:pt x="120" y="523"/>
                </a:lnTo>
                <a:lnTo>
                  <a:pt x="116" y="501"/>
                </a:lnTo>
                <a:lnTo>
                  <a:pt x="115" y="485"/>
                </a:lnTo>
                <a:lnTo>
                  <a:pt x="115" y="485"/>
                </a:lnTo>
                <a:lnTo>
                  <a:pt x="116" y="474"/>
                </a:lnTo>
                <a:lnTo>
                  <a:pt x="120" y="459"/>
                </a:lnTo>
                <a:lnTo>
                  <a:pt x="125" y="441"/>
                </a:lnTo>
                <a:lnTo>
                  <a:pt x="130" y="353"/>
                </a:lnTo>
                <a:close/>
                <a:moveTo>
                  <a:pt x="203" y="313"/>
                </a:moveTo>
                <a:lnTo>
                  <a:pt x="203" y="313"/>
                </a:lnTo>
                <a:lnTo>
                  <a:pt x="210" y="316"/>
                </a:lnTo>
                <a:lnTo>
                  <a:pt x="215" y="317"/>
                </a:lnTo>
                <a:lnTo>
                  <a:pt x="218" y="318"/>
                </a:lnTo>
                <a:lnTo>
                  <a:pt x="218" y="318"/>
                </a:lnTo>
                <a:lnTo>
                  <a:pt x="220" y="323"/>
                </a:lnTo>
                <a:lnTo>
                  <a:pt x="223" y="328"/>
                </a:lnTo>
                <a:lnTo>
                  <a:pt x="223" y="328"/>
                </a:lnTo>
                <a:lnTo>
                  <a:pt x="226" y="335"/>
                </a:lnTo>
                <a:lnTo>
                  <a:pt x="228" y="340"/>
                </a:lnTo>
                <a:lnTo>
                  <a:pt x="228" y="342"/>
                </a:lnTo>
                <a:lnTo>
                  <a:pt x="228" y="343"/>
                </a:lnTo>
                <a:lnTo>
                  <a:pt x="228" y="343"/>
                </a:lnTo>
                <a:lnTo>
                  <a:pt x="224" y="343"/>
                </a:lnTo>
                <a:lnTo>
                  <a:pt x="219" y="339"/>
                </a:lnTo>
                <a:lnTo>
                  <a:pt x="208" y="333"/>
                </a:lnTo>
                <a:lnTo>
                  <a:pt x="208" y="333"/>
                </a:lnTo>
                <a:lnTo>
                  <a:pt x="202" y="331"/>
                </a:lnTo>
                <a:lnTo>
                  <a:pt x="193" y="329"/>
                </a:lnTo>
                <a:lnTo>
                  <a:pt x="184" y="328"/>
                </a:lnTo>
                <a:lnTo>
                  <a:pt x="184" y="328"/>
                </a:lnTo>
                <a:lnTo>
                  <a:pt x="192" y="321"/>
                </a:lnTo>
                <a:lnTo>
                  <a:pt x="199" y="315"/>
                </a:lnTo>
                <a:lnTo>
                  <a:pt x="202" y="313"/>
                </a:lnTo>
                <a:lnTo>
                  <a:pt x="203" y="313"/>
                </a:lnTo>
                <a:lnTo>
                  <a:pt x="203" y="3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4"/>
          <p:cNvSpPr>
            <a:spLocks noEditPoints="1"/>
          </p:cNvSpPr>
          <p:nvPr/>
        </p:nvSpPr>
        <p:spPr bwMode="auto">
          <a:xfrm>
            <a:off x="2683155" y="2789417"/>
            <a:ext cx="643918" cy="1565146"/>
          </a:xfrm>
          <a:custGeom>
            <a:avLst/>
            <a:gdLst>
              <a:gd name="T0" fmla="*/ 149 w 822"/>
              <a:gd name="T1" fmla="*/ 26 h 1999"/>
              <a:gd name="T2" fmla="*/ 103 w 822"/>
              <a:gd name="T3" fmla="*/ 98 h 1999"/>
              <a:gd name="T4" fmla="*/ 103 w 822"/>
              <a:gd name="T5" fmla="*/ 176 h 1999"/>
              <a:gd name="T6" fmla="*/ 12 w 822"/>
              <a:gd name="T7" fmla="*/ 300 h 1999"/>
              <a:gd name="T8" fmla="*/ 1 w 822"/>
              <a:gd name="T9" fmla="*/ 378 h 1999"/>
              <a:gd name="T10" fmla="*/ 29 w 822"/>
              <a:gd name="T11" fmla="*/ 409 h 1999"/>
              <a:gd name="T12" fmla="*/ 119 w 822"/>
              <a:gd name="T13" fmla="*/ 654 h 1999"/>
              <a:gd name="T14" fmla="*/ 126 w 822"/>
              <a:gd name="T15" fmla="*/ 809 h 1999"/>
              <a:gd name="T16" fmla="*/ 143 w 822"/>
              <a:gd name="T17" fmla="*/ 847 h 1999"/>
              <a:gd name="T18" fmla="*/ 124 w 822"/>
              <a:gd name="T19" fmla="*/ 990 h 1999"/>
              <a:gd name="T20" fmla="*/ 151 w 822"/>
              <a:gd name="T21" fmla="*/ 1126 h 1999"/>
              <a:gd name="T22" fmla="*/ 201 w 822"/>
              <a:gd name="T23" fmla="*/ 1317 h 1999"/>
              <a:gd name="T24" fmla="*/ 206 w 822"/>
              <a:gd name="T25" fmla="*/ 1509 h 1999"/>
              <a:gd name="T26" fmla="*/ 246 w 822"/>
              <a:gd name="T27" fmla="*/ 1747 h 1999"/>
              <a:gd name="T28" fmla="*/ 292 w 822"/>
              <a:gd name="T29" fmla="*/ 1937 h 1999"/>
              <a:gd name="T30" fmla="*/ 313 w 822"/>
              <a:gd name="T31" fmla="*/ 1943 h 1999"/>
              <a:gd name="T32" fmla="*/ 323 w 822"/>
              <a:gd name="T33" fmla="*/ 1983 h 1999"/>
              <a:gd name="T34" fmla="*/ 390 w 822"/>
              <a:gd name="T35" fmla="*/ 1998 h 1999"/>
              <a:gd name="T36" fmla="*/ 509 w 822"/>
              <a:gd name="T37" fmla="*/ 1994 h 1999"/>
              <a:gd name="T38" fmla="*/ 525 w 822"/>
              <a:gd name="T39" fmla="*/ 1971 h 1999"/>
              <a:gd name="T40" fmla="*/ 508 w 822"/>
              <a:gd name="T41" fmla="*/ 1949 h 1999"/>
              <a:gd name="T42" fmla="*/ 428 w 822"/>
              <a:gd name="T43" fmla="*/ 1906 h 1999"/>
              <a:gd name="T44" fmla="*/ 396 w 822"/>
              <a:gd name="T45" fmla="*/ 1839 h 1999"/>
              <a:gd name="T46" fmla="*/ 369 w 822"/>
              <a:gd name="T47" fmla="*/ 1721 h 1999"/>
              <a:gd name="T48" fmla="*/ 339 w 822"/>
              <a:gd name="T49" fmla="*/ 1431 h 1999"/>
              <a:gd name="T50" fmla="*/ 358 w 822"/>
              <a:gd name="T51" fmla="*/ 1279 h 1999"/>
              <a:gd name="T52" fmla="*/ 523 w 822"/>
              <a:gd name="T53" fmla="*/ 1376 h 1999"/>
              <a:gd name="T54" fmla="*/ 596 w 822"/>
              <a:gd name="T55" fmla="*/ 1612 h 1999"/>
              <a:gd name="T56" fmla="*/ 626 w 822"/>
              <a:gd name="T57" fmla="*/ 1845 h 1999"/>
              <a:gd name="T58" fmla="*/ 795 w 822"/>
              <a:gd name="T59" fmla="*/ 1889 h 1999"/>
              <a:gd name="T60" fmla="*/ 822 w 822"/>
              <a:gd name="T61" fmla="*/ 1880 h 1999"/>
              <a:gd name="T62" fmla="*/ 748 w 822"/>
              <a:gd name="T63" fmla="*/ 1799 h 1999"/>
              <a:gd name="T64" fmla="*/ 748 w 822"/>
              <a:gd name="T65" fmla="*/ 1781 h 1999"/>
              <a:gd name="T66" fmla="*/ 722 w 822"/>
              <a:gd name="T67" fmla="*/ 1692 h 1999"/>
              <a:gd name="T68" fmla="*/ 711 w 822"/>
              <a:gd name="T69" fmla="*/ 1645 h 1999"/>
              <a:gd name="T70" fmla="*/ 700 w 822"/>
              <a:gd name="T71" fmla="*/ 1432 h 1999"/>
              <a:gd name="T72" fmla="*/ 519 w 822"/>
              <a:gd name="T73" fmla="*/ 897 h 1999"/>
              <a:gd name="T74" fmla="*/ 493 w 822"/>
              <a:gd name="T75" fmla="*/ 870 h 1999"/>
              <a:gd name="T76" fmla="*/ 483 w 822"/>
              <a:gd name="T77" fmla="*/ 820 h 1999"/>
              <a:gd name="T78" fmla="*/ 493 w 822"/>
              <a:gd name="T79" fmla="*/ 789 h 1999"/>
              <a:gd name="T80" fmla="*/ 471 w 822"/>
              <a:gd name="T81" fmla="*/ 684 h 1999"/>
              <a:gd name="T82" fmla="*/ 457 w 822"/>
              <a:gd name="T83" fmla="*/ 567 h 1999"/>
              <a:gd name="T84" fmla="*/ 470 w 822"/>
              <a:gd name="T85" fmla="*/ 365 h 1999"/>
              <a:gd name="T86" fmla="*/ 555 w 822"/>
              <a:gd name="T87" fmla="*/ 221 h 1999"/>
              <a:gd name="T88" fmla="*/ 615 w 822"/>
              <a:gd name="T89" fmla="*/ 139 h 1999"/>
              <a:gd name="T90" fmla="*/ 604 w 822"/>
              <a:gd name="T91" fmla="*/ 96 h 1999"/>
              <a:gd name="T92" fmla="*/ 544 w 822"/>
              <a:gd name="T93" fmla="*/ 78 h 1999"/>
              <a:gd name="T94" fmla="*/ 355 w 822"/>
              <a:gd name="T95" fmla="*/ 57 h 1999"/>
              <a:gd name="T96" fmla="*/ 328 w 822"/>
              <a:gd name="T97" fmla="*/ 43 h 1999"/>
              <a:gd name="T98" fmla="*/ 287 w 822"/>
              <a:gd name="T99" fmla="*/ 21 h 1999"/>
              <a:gd name="T100" fmla="*/ 170 w 822"/>
              <a:gd name="T101" fmla="*/ 309 h 1999"/>
              <a:gd name="T102" fmla="*/ 331 w 822"/>
              <a:gd name="T103" fmla="*/ 146 h 1999"/>
              <a:gd name="T104" fmla="*/ 334 w 822"/>
              <a:gd name="T105" fmla="*/ 124 h 1999"/>
              <a:gd name="T106" fmla="*/ 369 w 822"/>
              <a:gd name="T107" fmla="*/ 93 h 1999"/>
              <a:gd name="T108" fmla="*/ 453 w 822"/>
              <a:gd name="T109" fmla="*/ 155 h 1999"/>
              <a:gd name="T110" fmla="*/ 453 w 822"/>
              <a:gd name="T111" fmla="*/ 217 h 1999"/>
              <a:gd name="T112" fmla="*/ 411 w 822"/>
              <a:gd name="T113" fmla="*/ 232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2" h="1999">
                <a:moveTo>
                  <a:pt x="180" y="0"/>
                </a:moveTo>
                <a:lnTo>
                  <a:pt x="180" y="0"/>
                </a:lnTo>
                <a:lnTo>
                  <a:pt x="175" y="2"/>
                </a:lnTo>
                <a:lnTo>
                  <a:pt x="169" y="4"/>
                </a:lnTo>
                <a:lnTo>
                  <a:pt x="162" y="13"/>
                </a:lnTo>
                <a:lnTo>
                  <a:pt x="149" y="26"/>
                </a:lnTo>
                <a:lnTo>
                  <a:pt x="149" y="26"/>
                </a:lnTo>
                <a:lnTo>
                  <a:pt x="135" y="44"/>
                </a:lnTo>
                <a:lnTo>
                  <a:pt x="121" y="63"/>
                </a:lnTo>
                <a:lnTo>
                  <a:pt x="110" y="81"/>
                </a:lnTo>
                <a:lnTo>
                  <a:pt x="103" y="98"/>
                </a:lnTo>
                <a:lnTo>
                  <a:pt x="103" y="98"/>
                </a:lnTo>
                <a:lnTo>
                  <a:pt x="100" y="107"/>
                </a:lnTo>
                <a:lnTo>
                  <a:pt x="99" y="119"/>
                </a:lnTo>
                <a:lnTo>
                  <a:pt x="100" y="145"/>
                </a:lnTo>
                <a:lnTo>
                  <a:pt x="102" y="167"/>
                </a:lnTo>
                <a:lnTo>
                  <a:pt x="103" y="176"/>
                </a:lnTo>
                <a:lnTo>
                  <a:pt x="103" y="176"/>
                </a:lnTo>
                <a:lnTo>
                  <a:pt x="69" y="211"/>
                </a:lnTo>
                <a:lnTo>
                  <a:pt x="44" y="238"/>
                </a:lnTo>
                <a:lnTo>
                  <a:pt x="31" y="253"/>
                </a:lnTo>
                <a:lnTo>
                  <a:pt x="31" y="253"/>
                </a:lnTo>
                <a:lnTo>
                  <a:pt x="23" y="269"/>
                </a:lnTo>
                <a:lnTo>
                  <a:pt x="12" y="300"/>
                </a:lnTo>
                <a:lnTo>
                  <a:pt x="7" y="319"/>
                </a:lnTo>
                <a:lnTo>
                  <a:pt x="4" y="337"/>
                </a:lnTo>
                <a:lnTo>
                  <a:pt x="0" y="356"/>
                </a:lnTo>
                <a:lnTo>
                  <a:pt x="0" y="371"/>
                </a:lnTo>
                <a:lnTo>
                  <a:pt x="0" y="371"/>
                </a:lnTo>
                <a:lnTo>
                  <a:pt x="1" y="378"/>
                </a:lnTo>
                <a:lnTo>
                  <a:pt x="3" y="384"/>
                </a:lnTo>
                <a:lnTo>
                  <a:pt x="5" y="390"/>
                </a:lnTo>
                <a:lnTo>
                  <a:pt x="7" y="394"/>
                </a:lnTo>
                <a:lnTo>
                  <a:pt x="15" y="401"/>
                </a:lnTo>
                <a:lnTo>
                  <a:pt x="22" y="406"/>
                </a:lnTo>
                <a:lnTo>
                  <a:pt x="29" y="409"/>
                </a:lnTo>
                <a:lnTo>
                  <a:pt x="36" y="412"/>
                </a:lnTo>
                <a:lnTo>
                  <a:pt x="42" y="412"/>
                </a:lnTo>
                <a:lnTo>
                  <a:pt x="42" y="412"/>
                </a:lnTo>
                <a:lnTo>
                  <a:pt x="81" y="531"/>
                </a:lnTo>
                <a:lnTo>
                  <a:pt x="109" y="620"/>
                </a:lnTo>
                <a:lnTo>
                  <a:pt x="119" y="654"/>
                </a:lnTo>
                <a:lnTo>
                  <a:pt x="124" y="675"/>
                </a:lnTo>
                <a:lnTo>
                  <a:pt x="124" y="675"/>
                </a:lnTo>
                <a:lnTo>
                  <a:pt x="125" y="691"/>
                </a:lnTo>
                <a:lnTo>
                  <a:pt x="126" y="713"/>
                </a:lnTo>
                <a:lnTo>
                  <a:pt x="126" y="765"/>
                </a:lnTo>
                <a:lnTo>
                  <a:pt x="126" y="809"/>
                </a:lnTo>
                <a:lnTo>
                  <a:pt x="127" y="823"/>
                </a:lnTo>
                <a:lnTo>
                  <a:pt x="127" y="828"/>
                </a:lnTo>
                <a:lnTo>
                  <a:pt x="129" y="830"/>
                </a:lnTo>
                <a:lnTo>
                  <a:pt x="129" y="830"/>
                </a:lnTo>
                <a:lnTo>
                  <a:pt x="135" y="836"/>
                </a:lnTo>
                <a:lnTo>
                  <a:pt x="143" y="847"/>
                </a:lnTo>
                <a:lnTo>
                  <a:pt x="154" y="860"/>
                </a:lnTo>
                <a:lnTo>
                  <a:pt x="154" y="860"/>
                </a:lnTo>
                <a:lnTo>
                  <a:pt x="142" y="909"/>
                </a:lnTo>
                <a:lnTo>
                  <a:pt x="132" y="952"/>
                </a:lnTo>
                <a:lnTo>
                  <a:pt x="124" y="990"/>
                </a:lnTo>
                <a:lnTo>
                  <a:pt x="124" y="990"/>
                </a:lnTo>
                <a:lnTo>
                  <a:pt x="122" y="999"/>
                </a:lnTo>
                <a:lnTo>
                  <a:pt x="124" y="1011"/>
                </a:lnTo>
                <a:lnTo>
                  <a:pt x="126" y="1027"/>
                </a:lnTo>
                <a:lnTo>
                  <a:pt x="130" y="1044"/>
                </a:lnTo>
                <a:lnTo>
                  <a:pt x="140" y="1083"/>
                </a:lnTo>
                <a:lnTo>
                  <a:pt x="151" y="1126"/>
                </a:lnTo>
                <a:lnTo>
                  <a:pt x="175" y="1205"/>
                </a:lnTo>
                <a:lnTo>
                  <a:pt x="191" y="1252"/>
                </a:lnTo>
                <a:lnTo>
                  <a:pt x="191" y="1252"/>
                </a:lnTo>
                <a:lnTo>
                  <a:pt x="193" y="1264"/>
                </a:lnTo>
                <a:lnTo>
                  <a:pt x="196" y="1281"/>
                </a:lnTo>
                <a:lnTo>
                  <a:pt x="201" y="1317"/>
                </a:lnTo>
                <a:lnTo>
                  <a:pt x="206" y="1360"/>
                </a:lnTo>
                <a:lnTo>
                  <a:pt x="206" y="1360"/>
                </a:lnTo>
                <a:lnTo>
                  <a:pt x="207" y="1421"/>
                </a:lnTo>
                <a:lnTo>
                  <a:pt x="207" y="1471"/>
                </a:lnTo>
                <a:lnTo>
                  <a:pt x="206" y="1509"/>
                </a:lnTo>
                <a:lnTo>
                  <a:pt x="206" y="1509"/>
                </a:lnTo>
                <a:lnTo>
                  <a:pt x="206" y="1518"/>
                </a:lnTo>
                <a:lnTo>
                  <a:pt x="207" y="1531"/>
                </a:lnTo>
                <a:lnTo>
                  <a:pt x="212" y="1566"/>
                </a:lnTo>
                <a:lnTo>
                  <a:pt x="219" y="1607"/>
                </a:lnTo>
                <a:lnTo>
                  <a:pt x="228" y="1655"/>
                </a:lnTo>
                <a:lnTo>
                  <a:pt x="246" y="1747"/>
                </a:lnTo>
                <a:lnTo>
                  <a:pt x="257" y="1808"/>
                </a:lnTo>
                <a:lnTo>
                  <a:pt x="257" y="1808"/>
                </a:lnTo>
                <a:lnTo>
                  <a:pt x="261" y="1828"/>
                </a:lnTo>
                <a:lnTo>
                  <a:pt x="265" y="1848"/>
                </a:lnTo>
                <a:lnTo>
                  <a:pt x="278" y="1890"/>
                </a:lnTo>
                <a:lnTo>
                  <a:pt x="292" y="1937"/>
                </a:lnTo>
                <a:lnTo>
                  <a:pt x="292" y="1937"/>
                </a:lnTo>
                <a:lnTo>
                  <a:pt x="305" y="1938"/>
                </a:lnTo>
                <a:lnTo>
                  <a:pt x="312" y="1939"/>
                </a:lnTo>
                <a:lnTo>
                  <a:pt x="313" y="1940"/>
                </a:lnTo>
                <a:lnTo>
                  <a:pt x="313" y="1943"/>
                </a:lnTo>
                <a:lnTo>
                  <a:pt x="313" y="1943"/>
                </a:lnTo>
                <a:lnTo>
                  <a:pt x="312" y="1950"/>
                </a:lnTo>
                <a:lnTo>
                  <a:pt x="312" y="1956"/>
                </a:lnTo>
                <a:lnTo>
                  <a:pt x="313" y="1962"/>
                </a:lnTo>
                <a:lnTo>
                  <a:pt x="316" y="1970"/>
                </a:lnTo>
                <a:lnTo>
                  <a:pt x="318" y="1977"/>
                </a:lnTo>
                <a:lnTo>
                  <a:pt x="323" y="1983"/>
                </a:lnTo>
                <a:lnTo>
                  <a:pt x="329" y="1988"/>
                </a:lnTo>
                <a:lnTo>
                  <a:pt x="329" y="1988"/>
                </a:lnTo>
                <a:lnTo>
                  <a:pt x="334" y="1991"/>
                </a:lnTo>
                <a:lnTo>
                  <a:pt x="341" y="1993"/>
                </a:lnTo>
                <a:lnTo>
                  <a:pt x="362" y="1995"/>
                </a:lnTo>
                <a:lnTo>
                  <a:pt x="390" y="1998"/>
                </a:lnTo>
                <a:lnTo>
                  <a:pt x="420" y="1999"/>
                </a:lnTo>
                <a:lnTo>
                  <a:pt x="450" y="1999"/>
                </a:lnTo>
                <a:lnTo>
                  <a:pt x="477" y="1998"/>
                </a:lnTo>
                <a:lnTo>
                  <a:pt x="498" y="1997"/>
                </a:lnTo>
                <a:lnTo>
                  <a:pt x="504" y="1995"/>
                </a:lnTo>
                <a:lnTo>
                  <a:pt x="509" y="1994"/>
                </a:lnTo>
                <a:lnTo>
                  <a:pt x="509" y="1994"/>
                </a:lnTo>
                <a:lnTo>
                  <a:pt x="514" y="1991"/>
                </a:lnTo>
                <a:lnTo>
                  <a:pt x="517" y="1986"/>
                </a:lnTo>
                <a:lnTo>
                  <a:pt x="521" y="1981"/>
                </a:lnTo>
                <a:lnTo>
                  <a:pt x="523" y="1976"/>
                </a:lnTo>
                <a:lnTo>
                  <a:pt x="525" y="1971"/>
                </a:lnTo>
                <a:lnTo>
                  <a:pt x="525" y="1966"/>
                </a:lnTo>
                <a:lnTo>
                  <a:pt x="523" y="1957"/>
                </a:lnTo>
                <a:lnTo>
                  <a:pt x="523" y="1957"/>
                </a:lnTo>
                <a:lnTo>
                  <a:pt x="522" y="1956"/>
                </a:lnTo>
                <a:lnTo>
                  <a:pt x="520" y="1954"/>
                </a:lnTo>
                <a:lnTo>
                  <a:pt x="508" y="1949"/>
                </a:lnTo>
                <a:lnTo>
                  <a:pt x="476" y="1935"/>
                </a:lnTo>
                <a:lnTo>
                  <a:pt x="457" y="1927"/>
                </a:lnTo>
                <a:lnTo>
                  <a:pt x="443" y="1918"/>
                </a:lnTo>
                <a:lnTo>
                  <a:pt x="437" y="1915"/>
                </a:lnTo>
                <a:lnTo>
                  <a:pt x="432" y="1910"/>
                </a:lnTo>
                <a:lnTo>
                  <a:pt x="428" y="1906"/>
                </a:lnTo>
                <a:lnTo>
                  <a:pt x="427" y="1901"/>
                </a:lnTo>
                <a:lnTo>
                  <a:pt x="427" y="1901"/>
                </a:lnTo>
                <a:lnTo>
                  <a:pt x="424" y="1891"/>
                </a:lnTo>
                <a:lnTo>
                  <a:pt x="420" y="1882"/>
                </a:lnTo>
                <a:lnTo>
                  <a:pt x="409" y="1858"/>
                </a:lnTo>
                <a:lnTo>
                  <a:pt x="396" y="1839"/>
                </a:lnTo>
                <a:lnTo>
                  <a:pt x="393" y="1830"/>
                </a:lnTo>
                <a:lnTo>
                  <a:pt x="390" y="1824"/>
                </a:lnTo>
                <a:lnTo>
                  <a:pt x="390" y="1824"/>
                </a:lnTo>
                <a:lnTo>
                  <a:pt x="380" y="1777"/>
                </a:lnTo>
                <a:lnTo>
                  <a:pt x="374" y="1746"/>
                </a:lnTo>
                <a:lnTo>
                  <a:pt x="369" y="1721"/>
                </a:lnTo>
                <a:lnTo>
                  <a:pt x="369" y="1721"/>
                </a:lnTo>
                <a:lnTo>
                  <a:pt x="355" y="1572"/>
                </a:lnTo>
                <a:lnTo>
                  <a:pt x="345" y="1480"/>
                </a:lnTo>
                <a:lnTo>
                  <a:pt x="339" y="1437"/>
                </a:lnTo>
                <a:lnTo>
                  <a:pt x="339" y="1437"/>
                </a:lnTo>
                <a:lnTo>
                  <a:pt x="339" y="1431"/>
                </a:lnTo>
                <a:lnTo>
                  <a:pt x="340" y="1416"/>
                </a:lnTo>
                <a:lnTo>
                  <a:pt x="345" y="1375"/>
                </a:lnTo>
                <a:lnTo>
                  <a:pt x="351" y="1333"/>
                </a:lnTo>
                <a:lnTo>
                  <a:pt x="355" y="1308"/>
                </a:lnTo>
                <a:lnTo>
                  <a:pt x="355" y="1308"/>
                </a:lnTo>
                <a:lnTo>
                  <a:pt x="358" y="1279"/>
                </a:lnTo>
                <a:lnTo>
                  <a:pt x="366" y="1225"/>
                </a:lnTo>
                <a:lnTo>
                  <a:pt x="376" y="1149"/>
                </a:lnTo>
                <a:lnTo>
                  <a:pt x="376" y="1149"/>
                </a:lnTo>
                <a:lnTo>
                  <a:pt x="446" y="1258"/>
                </a:lnTo>
                <a:lnTo>
                  <a:pt x="523" y="1376"/>
                </a:lnTo>
                <a:lnTo>
                  <a:pt x="523" y="1376"/>
                </a:lnTo>
                <a:lnTo>
                  <a:pt x="530" y="1389"/>
                </a:lnTo>
                <a:lnTo>
                  <a:pt x="538" y="1416"/>
                </a:lnTo>
                <a:lnTo>
                  <a:pt x="561" y="1492"/>
                </a:lnTo>
                <a:lnTo>
                  <a:pt x="585" y="1569"/>
                </a:lnTo>
                <a:lnTo>
                  <a:pt x="592" y="1597"/>
                </a:lnTo>
                <a:lnTo>
                  <a:pt x="596" y="1612"/>
                </a:lnTo>
                <a:lnTo>
                  <a:pt x="596" y="1612"/>
                </a:lnTo>
                <a:lnTo>
                  <a:pt x="602" y="1639"/>
                </a:lnTo>
                <a:lnTo>
                  <a:pt x="613" y="1679"/>
                </a:lnTo>
                <a:lnTo>
                  <a:pt x="623" y="1717"/>
                </a:lnTo>
                <a:lnTo>
                  <a:pt x="626" y="1736"/>
                </a:lnTo>
                <a:lnTo>
                  <a:pt x="626" y="1845"/>
                </a:lnTo>
                <a:lnTo>
                  <a:pt x="647" y="1875"/>
                </a:lnTo>
                <a:lnTo>
                  <a:pt x="647" y="1875"/>
                </a:lnTo>
                <a:lnTo>
                  <a:pt x="675" y="1879"/>
                </a:lnTo>
                <a:lnTo>
                  <a:pt x="735" y="1885"/>
                </a:lnTo>
                <a:lnTo>
                  <a:pt x="767" y="1888"/>
                </a:lnTo>
                <a:lnTo>
                  <a:pt x="795" y="1889"/>
                </a:lnTo>
                <a:lnTo>
                  <a:pt x="806" y="1888"/>
                </a:lnTo>
                <a:lnTo>
                  <a:pt x="814" y="1886"/>
                </a:lnTo>
                <a:lnTo>
                  <a:pt x="819" y="1884"/>
                </a:lnTo>
                <a:lnTo>
                  <a:pt x="822" y="1883"/>
                </a:lnTo>
                <a:lnTo>
                  <a:pt x="822" y="1880"/>
                </a:lnTo>
                <a:lnTo>
                  <a:pt x="822" y="1880"/>
                </a:lnTo>
                <a:lnTo>
                  <a:pt x="821" y="1877"/>
                </a:lnTo>
                <a:lnTo>
                  <a:pt x="818" y="1871"/>
                </a:lnTo>
                <a:lnTo>
                  <a:pt x="808" y="1857"/>
                </a:lnTo>
                <a:lnTo>
                  <a:pt x="794" y="1842"/>
                </a:lnTo>
                <a:lnTo>
                  <a:pt x="778" y="1826"/>
                </a:lnTo>
                <a:lnTo>
                  <a:pt x="748" y="1799"/>
                </a:lnTo>
                <a:lnTo>
                  <a:pt x="735" y="1787"/>
                </a:lnTo>
                <a:lnTo>
                  <a:pt x="735" y="1787"/>
                </a:lnTo>
                <a:lnTo>
                  <a:pt x="737" y="1787"/>
                </a:lnTo>
                <a:lnTo>
                  <a:pt x="744" y="1786"/>
                </a:lnTo>
                <a:lnTo>
                  <a:pt x="746" y="1784"/>
                </a:lnTo>
                <a:lnTo>
                  <a:pt x="748" y="1781"/>
                </a:lnTo>
                <a:lnTo>
                  <a:pt x="750" y="1777"/>
                </a:lnTo>
                <a:lnTo>
                  <a:pt x="750" y="1773"/>
                </a:lnTo>
                <a:lnTo>
                  <a:pt x="750" y="1773"/>
                </a:lnTo>
                <a:lnTo>
                  <a:pt x="744" y="1752"/>
                </a:lnTo>
                <a:lnTo>
                  <a:pt x="733" y="1720"/>
                </a:lnTo>
                <a:lnTo>
                  <a:pt x="722" y="1692"/>
                </a:lnTo>
                <a:lnTo>
                  <a:pt x="717" y="1683"/>
                </a:lnTo>
                <a:lnTo>
                  <a:pt x="714" y="1679"/>
                </a:lnTo>
                <a:lnTo>
                  <a:pt x="714" y="1679"/>
                </a:lnTo>
                <a:lnTo>
                  <a:pt x="713" y="1677"/>
                </a:lnTo>
                <a:lnTo>
                  <a:pt x="712" y="1671"/>
                </a:lnTo>
                <a:lnTo>
                  <a:pt x="711" y="1645"/>
                </a:lnTo>
                <a:lnTo>
                  <a:pt x="708" y="1570"/>
                </a:lnTo>
                <a:lnTo>
                  <a:pt x="706" y="1495"/>
                </a:lnTo>
                <a:lnTo>
                  <a:pt x="704" y="1469"/>
                </a:lnTo>
                <a:lnTo>
                  <a:pt x="703" y="1458"/>
                </a:lnTo>
                <a:lnTo>
                  <a:pt x="703" y="1458"/>
                </a:lnTo>
                <a:lnTo>
                  <a:pt x="700" y="1432"/>
                </a:lnTo>
                <a:lnTo>
                  <a:pt x="692" y="1382"/>
                </a:lnTo>
                <a:lnTo>
                  <a:pt x="684" y="1308"/>
                </a:lnTo>
                <a:lnTo>
                  <a:pt x="549" y="1025"/>
                </a:lnTo>
                <a:lnTo>
                  <a:pt x="534" y="979"/>
                </a:lnTo>
                <a:lnTo>
                  <a:pt x="544" y="932"/>
                </a:lnTo>
                <a:lnTo>
                  <a:pt x="519" y="897"/>
                </a:lnTo>
                <a:lnTo>
                  <a:pt x="519" y="897"/>
                </a:lnTo>
                <a:lnTo>
                  <a:pt x="508" y="888"/>
                </a:lnTo>
                <a:lnTo>
                  <a:pt x="498" y="881"/>
                </a:lnTo>
                <a:lnTo>
                  <a:pt x="493" y="876"/>
                </a:lnTo>
                <a:lnTo>
                  <a:pt x="493" y="876"/>
                </a:lnTo>
                <a:lnTo>
                  <a:pt x="493" y="870"/>
                </a:lnTo>
                <a:lnTo>
                  <a:pt x="493" y="860"/>
                </a:lnTo>
                <a:lnTo>
                  <a:pt x="494" y="852"/>
                </a:lnTo>
                <a:lnTo>
                  <a:pt x="494" y="848"/>
                </a:lnTo>
                <a:lnTo>
                  <a:pt x="493" y="845"/>
                </a:lnTo>
                <a:lnTo>
                  <a:pt x="493" y="845"/>
                </a:lnTo>
                <a:lnTo>
                  <a:pt x="483" y="820"/>
                </a:lnTo>
                <a:lnTo>
                  <a:pt x="483" y="820"/>
                </a:lnTo>
                <a:lnTo>
                  <a:pt x="484" y="817"/>
                </a:lnTo>
                <a:lnTo>
                  <a:pt x="489" y="811"/>
                </a:lnTo>
                <a:lnTo>
                  <a:pt x="492" y="806"/>
                </a:lnTo>
                <a:lnTo>
                  <a:pt x="493" y="799"/>
                </a:lnTo>
                <a:lnTo>
                  <a:pt x="493" y="789"/>
                </a:lnTo>
                <a:lnTo>
                  <a:pt x="493" y="778"/>
                </a:lnTo>
                <a:lnTo>
                  <a:pt x="493" y="778"/>
                </a:lnTo>
                <a:lnTo>
                  <a:pt x="492" y="765"/>
                </a:lnTo>
                <a:lnTo>
                  <a:pt x="488" y="747"/>
                </a:lnTo>
                <a:lnTo>
                  <a:pt x="479" y="713"/>
                </a:lnTo>
                <a:lnTo>
                  <a:pt x="471" y="684"/>
                </a:lnTo>
                <a:lnTo>
                  <a:pt x="467" y="670"/>
                </a:lnTo>
                <a:lnTo>
                  <a:pt x="467" y="670"/>
                </a:lnTo>
                <a:lnTo>
                  <a:pt x="462" y="629"/>
                </a:lnTo>
                <a:lnTo>
                  <a:pt x="459" y="597"/>
                </a:lnTo>
                <a:lnTo>
                  <a:pt x="457" y="567"/>
                </a:lnTo>
                <a:lnTo>
                  <a:pt x="457" y="567"/>
                </a:lnTo>
                <a:lnTo>
                  <a:pt x="455" y="469"/>
                </a:lnTo>
                <a:lnTo>
                  <a:pt x="453" y="392"/>
                </a:lnTo>
                <a:lnTo>
                  <a:pt x="453" y="392"/>
                </a:lnTo>
                <a:lnTo>
                  <a:pt x="454" y="387"/>
                </a:lnTo>
                <a:lnTo>
                  <a:pt x="457" y="381"/>
                </a:lnTo>
                <a:lnTo>
                  <a:pt x="470" y="365"/>
                </a:lnTo>
                <a:lnTo>
                  <a:pt x="488" y="346"/>
                </a:lnTo>
                <a:lnTo>
                  <a:pt x="530" y="320"/>
                </a:lnTo>
                <a:lnTo>
                  <a:pt x="523" y="248"/>
                </a:lnTo>
                <a:lnTo>
                  <a:pt x="523" y="248"/>
                </a:lnTo>
                <a:lnTo>
                  <a:pt x="539" y="234"/>
                </a:lnTo>
                <a:lnTo>
                  <a:pt x="555" y="221"/>
                </a:lnTo>
                <a:lnTo>
                  <a:pt x="574" y="202"/>
                </a:lnTo>
                <a:lnTo>
                  <a:pt x="591" y="182"/>
                </a:lnTo>
                <a:lnTo>
                  <a:pt x="598" y="172"/>
                </a:lnTo>
                <a:lnTo>
                  <a:pt x="605" y="161"/>
                </a:lnTo>
                <a:lnTo>
                  <a:pt x="610" y="150"/>
                </a:lnTo>
                <a:lnTo>
                  <a:pt x="615" y="139"/>
                </a:lnTo>
                <a:lnTo>
                  <a:pt x="616" y="129"/>
                </a:lnTo>
                <a:lnTo>
                  <a:pt x="616" y="119"/>
                </a:lnTo>
                <a:lnTo>
                  <a:pt x="616" y="119"/>
                </a:lnTo>
                <a:lnTo>
                  <a:pt x="614" y="109"/>
                </a:lnTo>
                <a:lnTo>
                  <a:pt x="610" y="102"/>
                </a:lnTo>
                <a:lnTo>
                  <a:pt x="604" y="96"/>
                </a:lnTo>
                <a:lnTo>
                  <a:pt x="597" y="91"/>
                </a:lnTo>
                <a:lnTo>
                  <a:pt x="589" y="86"/>
                </a:lnTo>
                <a:lnTo>
                  <a:pt x="581" y="84"/>
                </a:lnTo>
                <a:lnTo>
                  <a:pt x="571" y="81"/>
                </a:lnTo>
                <a:lnTo>
                  <a:pt x="563" y="79"/>
                </a:lnTo>
                <a:lnTo>
                  <a:pt x="544" y="78"/>
                </a:lnTo>
                <a:lnTo>
                  <a:pt x="528" y="76"/>
                </a:lnTo>
                <a:lnTo>
                  <a:pt x="514" y="78"/>
                </a:lnTo>
                <a:lnTo>
                  <a:pt x="446" y="31"/>
                </a:lnTo>
                <a:lnTo>
                  <a:pt x="416" y="36"/>
                </a:lnTo>
                <a:lnTo>
                  <a:pt x="376" y="57"/>
                </a:lnTo>
                <a:lnTo>
                  <a:pt x="355" y="57"/>
                </a:lnTo>
                <a:lnTo>
                  <a:pt x="324" y="62"/>
                </a:lnTo>
                <a:lnTo>
                  <a:pt x="324" y="62"/>
                </a:lnTo>
                <a:lnTo>
                  <a:pt x="325" y="59"/>
                </a:lnTo>
                <a:lnTo>
                  <a:pt x="327" y="52"/>
                </a:lnTo>
                <a:lnTo>
                  <a:pt x="328" y="48"/>
                </a:lnTo>
                <a:lnTo>
                  <a:pt x="328" y="43"/>
                </a:lnTo>
                <a:lnTo>
                  <a:pt x="327" y="40"/>
                </a:lnTo>
                <a:lnTo>
                  <a:pt x="324" y="36"/>
                </a:lnTo>
                <a:lnTo>
                  <a:pt x="324" y="36"/>
                </a:lnTo>
                <a:lnTo>
                  <a:pt x="318" y="33"/>
                </a:lnTo>
                <a:lnTo>
                  <a:pt x="309" y="30"/>
                </a:lnTo>
                <a:lnTo>
                  <a:pt x="287" y="21"/>
                </a:lnTo>
                <a:lnTo>
                  <a:pt x="257" y="10"/>
                </a:lnTo>
                <a:lnTo>
                  <a:pt x="226" y="0"/>
                </a:lnTo>
                <a:lnTo>
                  <a:pt x="180" y="0"/>
                </a:lnTo>
                <a:close/>
                <a:moveTo>
                  <a:pt x="185" y="258"/>
                </a:moveTo>
                <a:lnTo>
                  <a:pt x="185" y="283"/>
                </a:lnTo>
                <a:lnTo>
                  <a:pt x="170" y="309"/>
                </a:lnTo>
                <a:lnTo>
                  <a:pt x="140" y="330"/>
                </a:lnTo>
                <a:lnTo>
                  <a:pt x="140" y="309"/>
                </a:lnTo>
                <a:lnTo>
                  <a:pt x="185" y="258"/>
                </a:lnTo>
                <a:close/>
                <a:moveTo>
                  <a:pt x="334" y="155"/>
                </a:moveTo>
                <a:lnTo>
                  <a:pt x="334" y="155"/>
                </a:lnTo>
                <a:lnTo>
                  <a:pt x="331" y="146"/>
                </a:lnTo>
                <a:lnTo>
                  <a:pt x="330" y="140"/>
                </a:lnTo>
                <a:lnTo>
                  <a:pt x="329" y="134"/>
                </a:lnTo>
                <a:lnTo>
                  <a:pt x="329" y="134"/>
                </a:lnTo>
                <a:lnTo>
                  <a:pt x="330" y="130"/>
                </a:lnTo>
                <a:lnTo>
                  <a:pt x="331" y="128"/>
                </a:lnTo>
                <a:lnTo>
                  <a:pt x="334" y="124"/>
                </a:lnTo>
                <a:lnTo>
                  <a:pt x="350" y="114"/>
                </a:lnTo>
                <a:lnTo>
                  <a:pt x="360" y="108"/>
                </a:lnTo>
                <a:lnTo>
                  <a:pt x="360" y="108"/>
                </a:lnTo>
                <a:lnTo>
                  <a:pt x="363" y="106"/>
                </a:lnTo>
                <a:lnTo>
                  <a:pt x="366" y="100"/>
                </a:lnTo>
                <a:lnTo>
                  <a:pt x="369" y="93"/>
                </a:lnTo>
                <a:lnTo>
                  <a:pt x="385" y="108"/>
                </a:lnTo>
                <a:lnTo>
                  <a:pt x="416" y="98"/>
                </a:lnTo>
                <a:lnTo>
                  <a:pt x="416" y="124"/>
                </a:lnTo>
                <a:lnTo>
                  <a:pt x="416" y="124"/>
                </a:lnTo>
                <a:lnTo>
                  <a:pt x="431" y="136"/>
                </a:lnTo>
                <a:lnTo>
                  <a:pt x="453" y="155"/>
                </a:lnTo>
                <a:lnTo>
                  <a:pt x="453" y="155"/>
                </a:lnTo>
                <a:lnTo>
                  <a:pt x="456" y="158"/>
                </a:lnTo>
                <a:lnTo>
                  <a:pt x="461" y="160"/>
                </a:lnTo>
                <a:lnTo>
                  <a:pt x="471" y="163"/>
                </a:lnTo>
                <a:lnTo>
                  <a:pt x="483" y="166"/>
                </a:lnTo>
                <a:lnTo>
                  <a:pt x="453" y="217"/>
                </a:lnTo>
                <a:lnTo>
                  <a:pt x="432" y="232"/>
                </a:lnTo>
                <a:lnTo>
                  <a:pt x="432" y="232"/>
                </a:lnTo>
                <a:lnTo>
                  <a:pt x="423" y="233"/>
                </a:lnTo>
                <a:lnTo>
                  <a:pt x="416" y="233"/>
                </a:lnTo>
                <a:lnTo>
                  <a:pt x="411" y="232"/>
                </a:lnTo>
                <a:lnTo>
                  <a:pt x="411" y="232"/>
                </a:lnTo>
                <a:lnTo>
                  <a:pt x="385" y="222"/>
                </a:lnTo>
                <a:lnTo>
                  <a:pt x="360" y="248"/>
                </a:lnTo>
                <a:lnTo>
                  <a:pt x="339" y="237"/>
                </a:lnTo>
                <a:lnTo>
                  <a:pt x="334" y="211"/>
                </a:lnTo>
                <a:lnTo>
                  <a:pt x="334" y="1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8"/>
          <p:cNvSpPr>
            <a:spLocks noEditPoints="1"/>
          </p:cNvSpPr>
          <p:nvPr/>
        </p:nvSpPr>
        <p:spPr bwMode="auto">
          <a:xfrm>
            <a:off x="8514509" y="908720"/>
            <a:ext cx="463519" cy="1508169"/>
          </a:xfrm>
          <a:custGeom>
            <a:avLst/>
            <a:gdLst>
              <a:gd name="T0" fmla="*/ 72 w 670"/>
              <a:gd name="T1" fmla="*/ 141 h 2180"/>
              <a:gd name="T2" fmla="*/ 63 w 670"/>
              <a:gd name="T3" fmla="*/ 156 h 2180"/>
              <a:gd name="T4" fmla="*/ 63 w 670"/>
              <a:gd name="T5" fmla="*/ 163 h 2180"/>
              <a:gd name="T6" fmla="*/ 55 w 670"/>
              <a:gd name="T7" fmla="*/ 190 h 2180"/>
              <a:gd name="T8" fmla="*/ 60 w 670"/>
              <a:gd name="T9" fmla="*/ 220 h 2180"/>
              <a:gd name="T10" fmla="*/ 56 w 670"/>
              <a:gd name="T11" fmla="*/ 252 h 2180"/>
              <a:gd name="T12" fmla="*/ 62 w 670"/>
              <a:gd name="T13" fmla="*/ 303 h 2180"/>
              <a:gd name="T14" fmla="*/ 63 w 670"/>
              <a:gd name="T15" fmla="*/ 327 h 2180"/>
              <a:gd name="T16" fmla="*/ 18 w 670"/>
              <a:gd name="T17" fmla="*/ 460 h 2180"/>
              <a:gd name="T18" fmla="*/ 0 w 670"/>
              <a:gd name="T19" fmla="*/ 539 h 2180"/>
              <a:gd name="T20" fmla="*/ 9 w 670"/>
              <a:gd name="T21" fmla="*/ 576 h 2180"/>
              <a:gd name="T22" fmla="*/ 51 w 670"/>
              <a:gd name="T23" fmla="*/ 588 h 2180"/>
              <a:gd name="T24" fmla="*/ 223 w 670"/>
              <a:gd name="T25" fmla="*/ 578 h 2180"/>
              <a:gd name="T26" fmla="*/ 181 w 670"/>
              <a:gd name="T27" fmla="*/ 969 h 2180"/>
              <a:gd name="T28" fmla="*/ 156 w 670"/>
              <a:gd name="T29" fmla="*/ 1075 h 2180"/>
              <a:gd name="T30" fmla="*/ 194 w 670"/>
              <a:gd name="T31" fmla="*/ 1909 h 2180"/>
              <a:gd name="T32" fmla="*/ 187 w 670"/>
              <a:gd name="T33" fmla="*/ 1995 h 2180"/>
              <a:gd name="T34" fmla="*/ 112 w 670"/>
              <a:gd name="T35" fmla="*/ 2086 h 2180"/>
              <a:gd name="T36" fmla="*/ 105 w 670"/>
              <a:gd name="T37" fmla="*/ 2119 h 2180"/>
              <a:gd name="T38" fmla="*/ 166 w 670"/>
              <a:gd name="T39" fmla="*/ 2122 h 2180"/>
              <a:gd name="T40" fmla="*/ 294 w 670"/>
              <a:gd name="T41" fmla="*/ 2103 h 2180"/>
              <a:gd name="T42" fmla="*/ 390 w 670"/>
              <a:gd name="T43" fmla="*/ 2070 h 2180"/>
              <a:gd name="T44" fmla="*/ 387 w 670"/>
              <a:gd name="T45" fmla="*/ 2006 h 2180"/>
              <a:gd name="T46" fmla="*/ 376 w 670"/>
              <a:gd name="T47" fmla="*/ 1623 h 2180"/>
              <a:gd name="T48" fmla="*/ 437 w 670"/>
              <a:gd name="T49" fmla="*/ 1985 h 2180"/>
              <a:gd name="T50" fmla="*/ 412 w 670"/>
              <a:gd name="T51" fmla="*/ 2053 h 2180"/>
              <a:gd name="T52" fmla="*/ 358 w 670"/>
              <a:gd name="T53" fmla="*/ 2141 h 2180"/>
              <a:gd name="T54" fmla="*/ 353 w 670"/>
              <a:gd name="T55" fmla="*/ 2173 h 2180"/>
              <a:gd name="T56" fmla="*/ 451 w 670"/>
              <a:gd name="T57" fmla="*/ 2175 h 2180"/>
              <a:gd name="T58" fmla="*/ 541 w 670"/>
              <a:gd name="T59" fmla="*/ 2146 h 2180"/>
              <a:gd name="T60" fmla="*/ 622 w 670"/>
              <a:gd name="T61" fmla="*/ 2058 h 2180"/>
              <a:gd name="T62" fmla="*/ 571 w 670"/>
              <a:gd name="T63" fmla="*/ 839 h 2180"/>
              <a:gd name="T64" fmla="*/ 643 w 670"/>
              <a:gd name="T65" fmla="*/ 594 h 2180"/>
              <a:gd name="T66" fmla="*/ 668 w 670"/>
              <a:gd name="T67" fmla="*/ 533 h 2180"/>
              <a:gd name="T68" fmla="*/ 656 w 670"/>
              <a:gd name="T69" fmla="*/ 430 h 2180"/>
              <a:gd name="T70" fmla="*/ 629 w 670"/>
              <a:gd name="T71" fmla="*/ 375 h 2180"/>
              <a:gd name="T72" fmla="*/ 549 w 670"/>
              <a:gd name="T73" fmla="*/ 305 h 2180"/>
              <a:gd name="T74" fmla="*/ 539 w 670"/>
              <a:gd name="T75" fmla="*/ 283 h 2180"/>
              <a:gd name="T76" fmla="*/ 534 w 670"/>
              <a:gd name="T77" fmla="*/ 257 h 2180"/>
              <a:gd name="T78" fmla="*/ 558 w 670"/>
              <a:gd name="T79" fmla="*/ 214 h 2180"/>
              <a:gd name="T80" fmla="*/ 582 w 670"/>
              <a:gd name="T81" fmla="*/ 179 h 2180"/>
              <a:gd name="T82" fmla="*/ 587 w 670"/>
              <a:gd name="T83" fmla="*/ 138 h 2180"/>
              <a:gd name="T84" fmla="*/ 567 w 670"/>
              <a:gd name="T85" fmla="*/ 39 h 2180"/>
              <a:gd name="T86" fmla="*/ 489 w 670"/>
              <a:gd name="T87" fmla="*/ 0 h 2180"/>
              <a:gd name="T88" fmla="*/ 387 w 670"/>
              <a:gd name="T89" fmla="*/ 16 h 2180"/>
              <a:gd name="T90" fmla="*/ 362 w 670"/>
              <a:gd name="T91" fmla="*/ 36 h 2180"/>
              <a:gd name="T92" fmla="*/ 336 w 670"/>
              <a:gd name="T93" fmla="*/ 56 h 2180"/>
              <a:gd name="T94" fmla="*/ 351 w 670"/>
              <a:gd name="T95" fmla="*/ 87 h 2180"/>
              <a:gd name="T96" fmla="*/ 336 w 670"/>
              <a:gd name="T97" fmla="*/ 211 h 2180"/>
              <a:gd name="T98" fmla="*/ 343 w 670"/>
              <a:gd name="T99" fmla="*/ 276 h 2180"/>
              <a:gd name="T100" fmla="*/ 360 w 670"/>
              <a:gd name="T101" fmla="*/ 299 h 2180"/>
              <a:gd name="T102" fmla="*/ 285 w 670"/>
              <a:gd name="T103" fmla="*/ 200 h 2180"/>
              <a:gd name="T104" fmla="*/ 195 w 670"/>
              <a:gd name="T105" fmla="*/ 289 h 2180"/>
              <a:gd name="T106" fmla="*/ 212 w 670"/>
              <a:gd name="T107" fmla="*/ 305 h 2180"/>
              <a:gd name="T108" fmla="*/ 228 w 670"/>
              <a:gd name="T109" fmla="*/ 299 h 2180"/>
              <a:gd name="T110" fmla="*/ 238 w 670"/>
              <a:gd name="T111" fmla="*/ 338 h 2180"/>
              <a:gd name="T112" fmla="*/ 229 w 670"/>
              <a:gd name="T113" fmla="*/ 388 h 2180"/>
              <a:gd name="T114" fmla="*/ 189 w 670"/>
              <a:gd name="T115" fmla="*/ 419 h 2180"/>
              <a:gd name="T116" fmla="*/ 151 w 670"/>
              <a:gd name="T117" fmla="*/ 446 h 2180"/>
              <a:gd name="T118" fmla="*/ 130 w 670"/>
              <a:gd name="T119" fmla="*/ 348 h 2180"/>
              <a:gd name="T120" fmla="*/ 192 w 670"/>
              <a:gd name="T121" fmla="*/ 277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0" h="2180">
                <a:moveTo>
                  <a:pt x="84" y="129"/>
                </a:moveTo>
                <a:lnTo>
                  <a:pt x="84" y="143"/>
                </a:lnTo>
                <a:lnTo>
                  <a:pt x="84" y="143"/>
                </a:lnTo>
                <a:lnTo>
                  <a:pt x="82" y="142"/>
                </a:lnTo>
                <a:lnTo>
                  <a:pt x="75" y="141"/>
                </a:lnTo>
                <a:lnTo>
                  <a:pt x="72" y="141"/>
                </a:lnTo>
                <a:lnTo>
                  <a:pt x="68" y="142"/>
                </a:lnTo>
                <a:lnTo>
                  <a:pt x="66" y="145"/>
                </a:lnTo>
                <a:lnTo>
                  <a:pt x="64" y="148"/>
                </a:lnTo>
                <a:lnTo>
                  <a:pt x="64" y="148"/>
                </a:lnTo>
                <a:lnTo>
                  <a:pt x="63" y="153"/>
                </a:lnTo>
                <a:lnTo>
                  <a:pt x="63" y="156"/>
                </a:lnTo>
                <a:lnTo>
                  <a:pt x="64" y="158"/>
                </a:lnTo>
                <a:lnTo>
                  <a:pt x="66" y="158"/>
                </a:lnTo>
                <a:lnTo>
                  <a:pt x="68" y="159"/>
                </a:lnTo>
                <a:lnTo>
                  <a:pt x="69" y="159"/>
                </a:lnTo>
                <a:lnTo>
                  <a:pt x="69" y="159"/>
                </a:lnTo>
                <a:lnTo>
                  <a:pt x="63" y="163"/>
                </a:lnTo>
                <a:lnTo>
                  <a:pt x="58" y="168"/>
                </a:lnTo>
                <a:lnTo>
                  <a:pt x="53" y="174"/>
                </a:lnTo>
                <a:lnTo>
                  <a:pt x="53" y="174"/>
                </a:lnTo>
                <a:lnTo>
                  <a:pt x="53" y="178"/>
                </a:lnTo>
                <a:lnTo>
                  <a:pt x="53" y="182"/>
                </a:lnTo>
                <a:lnTo>
                  <a:pt x="55" y="190"/>
                </a:lnTo>
                <a:lnTo>
                  <a:pt x="60" y="200"/>
                </a:lnTo>
                <a:lnTo>
                  <a:pt x="60" y="200"/>
                </a:lnTo>
                <a:lnTo>
                  <a:pt x="58" y="205"/>
                </a:lnTo>
                <a:lnTo>
                  <a:pt x="58" y="211"/>
                </a:lnTo>
                <a:lnTo>
                  <a:pt x="60" y="220"/>
                </a:lnTo>
                <a:lnTo>
                  <a:pt x="60" y="220"/>
                </a:lnTo>
                <a:lnTo>
                  <a:pt x="60" y="229"/>
                </a:lnTo>
                <a:lnTo>
                  <a:pt x="60" y="234"/>
                </a:lnTo>
                <a:lnTo>
                  <a:pt x="60" y="235"/>
                </a:lnTo>
                <a:lnTo>
                  <a:pt x="60" y="235"/>
                </a:lnTo>
                <a:lnTo>
                  <a:pt x="60" y="235"/>
                </a:lnTo>
                <a:lnTo>
                  <a:pt x="56" y="252"/>
                </a:lnTo>
                <a:lnTo>
                  <a:pt x="55" y="267"/>
                </a:lnTo>
                <a:lnTo>
                  <a:pt x="53" y="277"/>
                </a:lnTo>
                <a:lnTo>
                  <a:pt x="53" y="277"/>
                </a:lnTo>
                <a:lnTo>
                  <a:pt x="56" y="285"/>
                </a:lnTo>
                <a:lnTo>
                  <a:pt x="58" y="294"/>
                </a:lnTo>
                <a:lnTo>
                  <a:pt x="62" y="303"/>
                </a:lnTo>
                <a:lnTo>
                  <a:pt x="64" y="307"/>
                </a:lnTo>
                <a:lnTo>
                  <a:pt x="64" y="307"/>
                </a:lnTo>
                <a:lnTo>
                  <a:pt x="64" y="309"/>
                </a:lnTo>
                <a:lnTo>
                  <a:pt x="64" y="311"/>
                </a:lnTo>
                <a:lnTo>
                  <a:pt x="64" y="318"/>
                </a:lnTo>
                <a:lnTo>
                  <a:pt x="63" y="327"/>
                </a:lnTo>
                <a:lnTo>
                  <a:pt x="64" y="333"/>
                </a:lnTo>
                <a:lnTo>
                  <a:pt x="64" y="333"/>
                </a:lnTo>
                <a:lnTo>
                  <a:pt x="63" y="338"/>
                </a:lnTo>
                <a:lnTo>
                  <a:pt x="60" y="350"/>
                </a:lnTo>
                <a:lnTo>
                  <a:pt x="47" y="383"/>
                </a:lnTo>
                <a:lnTo>
                  <a:pt x="18" y="460"/>
                </a:lnTo>
                <a:lnTo>
                  <a:pt x="18" y="460"/>
                </a:lnTo>
                <a:lnTo>
                  <a:pt x="13" y="476"/>
                </a:lnTo>
                <a:lnTo>
                  <a:pt x="8" y="494"/>
                </a:lnTo>
                <a:lnTo>
                  <a:pt x="4" y="509"/>
                </a:lnTo>
                <a:lnTo>
                  <a:pt x="2" y="525"/>
                </a:lnTo>
                <a:lnTo>
                  <a:pt x="0" y="539"/>
                </a:lnTo>
                <a:lnTo>
                  <a:pt x="0" y="552"/>
                </a:lnTo>
                <a:lnTo>
                  <a:pt x="1" y="562"/>
                </a:lnTo>
                <a:lnTo>
                  <a:pt x="2" y="568"/>
                </a:lnTo>
                <a:lnTo>
                  <a:pt x="2" y="568"/>
                </a:lnTo>
                <a:lnTo>
                  <a:pt x="7" y="574"/>
                </a:lnTo>
                <a:lnTo>
                  <a:pt x="9" y="576"/>
                </a:lnTo>
                <a:lnTo>
                  <a:pt x="15" y="578"/>
                </a:lnTo>
                <a:lnTo>
                  <a:pt x="28" y="584"/>
                </a:lnTo>
                <a:lnTo>
                  <a:pt x="28" y="584"/>
                </a:lnTo>
                <a:lnTo>
                  <a:pt x="33" y="585"/>
                </a:lnTo>
                <a:lnTo>
                  <a:pt x="39" y="587"/>
                </a:lnTo>
                <a:lnTo>
                  <a:pt x="51" y="588"/>
                </a:lnTo>
                <a:lnTo>
                  <a:pt x="66" y="585"/>
                </a:lnTo>
                <a:lnTo>
                  <a:pt x="80" y="583"/>
                </a:lnTo>
                <a:lnTo>
                  <a:pt x="105" y="577"/>
                </a:lnTo>
                <a:lnTo>
                  <a:pt x="116" y="573"/>
                </a:lnTo>
                <a:lnTo>
                  <a:pt x="198" y="558"/>
                </a:lnTo>
                <a:lnTo>
                  <a:pt x="223" y="578"/>
                </a:lnTo>
                <a:lnTo>
                  <a:pt x="182" y="881"/>
                </a:lnTo>
                <a:lnTo>
                  <a:pt x="182" y="916"/>
                </a:lnTo>
                <a:lnTo>
                  <a:pt x="182" y="916"/>
                </a:lnTo>
                <a:lnTo>
                  <a:pt x="181" y="942"/>
                </a:lnTo>
                <a:lnTo>
                  <a:pt x="181" y="961"/>
                </a:lnTo>
                <a:lnTo>
                  <a:pt x="181" y="969"/>
                </a:lnTo>
                <a:lnTo>
                  <a:pt x="182" y="972"/>
                </a:lnTo>
                <a:lnTo>
                  <a:pt x="182" y="972"/>
                </a:lnTo>
                <a:lnTo>
                  <a:pt x="183" y="979"/>
                </a:lnTo>
                <a:lnTo>
                  <a:pt x="183" y="987"/>
                </a:lnTo>
                <a:lnTo>
                  <a:pt x="182" y="998"/>
                </a:lnTo>
                <a:lnTo>
                  <a:pt x="156" y="1075"/>
                </a:lnTo>
                <a:lnTo>
                  <a:pt x="166" y="1290"/>
                </a:lnTo>
                <a:lnTo>
                  <a:pt x="166" y="1449"/>
                </a:lnTo>
                <a:lnTo>
                  <a:pt x="207" y="1781"/>
                </a:lnTo>
                <a:lnTo>
                  <a:pt x="207" y="1781"/>
                </a:lnTo>
                <a:lnTo>
                  <a:pt x="200" y="1853"/>
                </a:lnTo>
                <a:lnTo>
                  <a:pt x="194" y="1909"/>
                </a:lnTo>
                <a:lnTo>
                  <a:pt x="193" y="1933"/>
                </a:lnTo>
                <a:lnTo>
                  <a:pt x="192" y="1950"/>
                </a:lnTo>
                <a:lnTo>
                  <a:pt x="192" y="1950"/>
                </a:lnTo>
                <a:lnTo>
                  <a:pt x="192" y="1962"/>
                </a:lnTo>
                <a:lnTo>
                  <a:pt x="190" y="1974"/>
                </a:lnTo>
                <a:lnTo>
                  <a:pt x="187" y="1995"/>
                </a:lnTo>
                <a:lnTo>
                  <a:pt x="183" y="2011"/>
                </a:lnTo>
                <a:lnTo>
                  <a:pt x="182" y="2016"/>
                </a:lnTo>
                <a:lnTo>
                  <a:pt x="192" y="2042"/>
                </a:lnTo>
                <a:lnTo>
                  <a:pt x="116" y="2083"/>
                </a:lnTo>
                <a:lnTo>
                  <a:pt x="116" y="2083"/>
                </a:lnTo>
                <a:lnTo>
                  <a:pt x="112" y="2086"/>
                </a:lnTo>
                <a:lnTo>
                  <a:pt x="107" y="2093"/>
                </a:lnTo>
                <a:lnTo>
                  <a:pt x="105" y="2098"/>
                </a:lnTo>
                <a:lnTo>
                  <a:pt x="104" y="2104"/>
                </a:lnTo>
                <a:lnTo>
                  <a:pt x="104" y="2111"/>
                </a:lnTo>
                <a:lnTo>
                  <a:pt x="105" y="2119"/>
                </a:lnTo>
                <a:lnTo>
                  <a:pt x="105" y="2119"/>
                </a:lnTo>
                <a:lnTo>
                  <a:pt x="106" y="2120"/>
                </a:lnTo>
                <a:lnTo>
                  <a:pt x="108" y="2121"/>
                </a:lnTo>
                <a:lnTo>
                  <a:pt x="115" y="2124"/>
                </a:lnTo>
                <a:lnTo>
                  <a:pt x="124" y="2125"/>
                </a:lnTo>
                <a:lnTo>
                  <a:pt x="137" y="2125"/>
                </a:lnTo>
                <a:lnTo>
                  <a:pt x="166" y="2122"/>
                </a:lnTo>
                <a:lnTo>
                  <a:pt x="198" y="2118"/>
                </a:lnTo>
                <a:lnTo>
                  <a:pt x="260" y="2108"/>
                </a:lnTo>
                <a:lnTo>
                  <a:pt x="281" y="2104"/>
                </a:lnTo>
                <a:lnTo>
                  <a:pt x="289" y="2103"/>
                </a:lnTo>
                <a:lnTo>
                  <a:pt x="289" y="2103"/>
                </a:lnTo>
                <a:lnTo>
                  <a:pt x="294" y="2103"/>
                </a:lnTo>
                <a:lnTo>
                  <a:pt x="305" y="2100"/>
                </a:lnTo>
                <a:lnTo>
                  <a:pt x="336" y="2091"/>
                </a:lnTo>
                <a:lnTo>
                  <a:pt x="368" y="2080"/>
                </a:lnTo>
                <a:lnTo>
                  <a:pt x="387" y="2072"/>
                </a:lnTo>
                <a:lnTo>
                  <a:pt x="387" y="2072"/>
                </a:lnTo>
                <a:lnTo>
                  <a:pt x="390" y="2070"/>
                </a:lnTo>
                <a:lnTo>
                  <a:pt x="392" y="2066"/>
                </a:lnTo>
                <a:lnTo>
                  <a:pt x="393" y="2060"/>
                </a:lnTo>
                <a:lnTo>
                  <a:pt x="393" y="2055"/>
                </a:lnTo>
                <a:lnTo>
                  <a:pt x="392" y="2047"/>
                </a:lnTo>
                <a:lnTo>
                  <a:pt x="392" y="2042"/>
                </a:lnTo>
                <a:lnTo>
                  <a:pt x="387" y="2006"/>
                </a:lnTo>
                <a:lnTo>
                  <a:pt x="387" y="2006"/>
                </a:lnTo>
                <a:lnTo>
                  <a:pt x="381" y="1988"/>
                </a:lnTo>
                <a:lnTo>
                  <a:pt x="377" y="1973"/>
                </a:lnTo>
                <a:lnTo>
                  <a:pt x="376" y="1960"/>
                </a:lnTo>
                <a:lnTo>
                  <a:pt x="376" y="1893"/>
                </a:lnTo>
                <a:lnTo>
                  <a:pt x="376" y="1623"/>
                </a:lnTo>
                <a:lnTo>
                  <a:pt x="376" y="1623"/>
                </a:lnTo>
                <a:lnTo>
                  <a:pt x="407" y="1822"/>
                </a:lnTo>
                <a:lnTo>
                  <a:pt x="407" y="1822"/>
                </a:lnTo>
                <a:lnTo>
                  <a:pt x="423" y="1903"/>
                </a:lnTo>
                <a:lnTo>
                  <a:pt x="437" y="1985"/>
                </a:lnTo>
                <a:lnTo>
                  <a:pt x="437" y="1985"/>
                </a:lnTo>
                <a:lnTo>
                  <a:pt x="437" y="1994"/>
                </a:lnTo>
                <a:lnTo>
                  <a:pt x="435" y="2004"/>
                </a:lnTo>
                <a:lnTo>
                  <a:pt x="431" y="2015"/>
                </a:lnTo>
                <a:lnTo>
                  <a:pt x="426" y="2026"/>
                </a:lnTo>
                <a:lnTo>
                  <a:pt x="417" y="2044"/>
                </a:lnTo>
                <a:lnTo>
                  <a:pt x="412" y="2053"/>
                </a:lnTo>
                <a:lnTo>
                  <a:pt x="423" y="2083"/>
                </a:lnTo>
                <a:lnTo>
                  <a:pt x="381" y="2108"/>
                </a:lnTo>
                <a:lnTo>
                  <a:pt x="381" y="2108"/>
                </a:lnTo>
                <a:lnTo>
                  <a:pt x="376" y="2115"/>
                </a:lnTo>
                <a:lnTo>
                  <a:pt x="364" y="2131"/>
                </a:lnTo>
                <a:lnTo>
                  <a:pt x="358" y="2141"/>
                </a:lnTo>
                <a:lnTo>
                  <a:pt x="353" y="2152"/>
                </a:lnTo>
                <a:lnTo>
                  <a:pt x="351" y="2162"/>
                </a:lnTo>
                <a:lnTo>
                  <a:pt x="351" y="2165"/>
                </a:lnTo>
                <a:lnTo>
                  <a:pt x="351" y="2170"/>
                </a:lnTo>
                <a:lnTo>
                  <a:pt x="351" y="2170"/>
                </a:lnTo>
                <a:lnTo>
                  <a:pt x="353" y="2173"/>
                </a:lnTo>
                <a:lnTo>
                  <a:pt x="358" y="2176"/>
                </a:lnTo>
                <a:lnTo>
                  <a:pt x="365" y="2178"/>
                </a:lnTo>
                <a:lnTo>
                  <a:pt x="374" y="2179"/>
                </a:lnTo>
                <a:lnTo>
                  <a:pt x="396" y="2180"/>
                </a:lnTo>
                <a:lnTo>
                  <a:pt x="423" y="2179"/>
                </a:lnTo>
                <a:lnTo>
                  <a:pt x="451" y="2175"/>
                </a:lnTo>
                <a:lnTo>
                  <a:pt x="479" y="2169"/>
                </a:lnTo>
                <a:lnTo>
                  <a:pt x="505" y="2163"/>
                </a:lnTo>
                <a:lnTo>
                  <a:pt x="516" y="2159"/>
                </a:lnTo>
                <a:lnTo>
                  <a:pt x="525" y="2154"/>
                </a:lnTo>
                <a:lnTo>
                  <a:pt x="525" y="2154"/>
                </a:lnTo>
                <a:lnTo>
                  <a:pt x="541" y="2146"/>
                </a:lnTo>
                <a:lnTo>
                  <a:pt x="555" y="2136"/>
                </a:lnTo>
                <a:lnTo>
                  <a:pt x="566" y="2126"/>
                </a:lnTo>
                <a:lnTo>
                  <a:pt x="576" y="2118"/>
                </a:lnTo>
                <a:lnTo>
                  <a:pt x="588" y="2104"/>
                </a:lnTo>
                <a:lnTo>
                  <a:pt x="591" y="2098"/>
                </a:lnTo>
                <a:lnTo>
                  <a:pt x="622" y="2058"/>
                </a:lnTo>
                <a:lnTo>
                  <a:pt x="607" y="1750"/>
                </a:lnTo>
                <a:lnTo>
                  <a:pt x="612" y="1581"/>
                </a:lnTo>
                <a:lnTo>
                  <a:pt x="591" y="1254"/>
                </a:lnTo>
                <a:lnTo>
                  <a:pt x="566" y="1045"/>
                </a:lnTo>
                <a:lnTo>
                  <a:pt x="571" y="839"/>
                </a:lnTo>
                <a:lnTo>
                  <a:pt x="571" y="839"/>
                </a:lnTo>
                <a:lnTo>
                  <a:pt x="596" y="757"/>
                </a:lnTo>
                <a:lnTo>
                  <a:pt x="622" y="671"/>
                </a:lnTo>
                <a:lnTo>
                  <a:pt x="622" y="671"/>
                </a:lnTo>
                <a:lnTo>
                  <a:pt x="632" y="639"/>
                </a:lnTo>
                <a:lnTo>
                  <a:pt x="638" y="616"/>
                </a:lnTo>
                <a:lnTo>
                  <a:pt x="643" y="594"/>
                </a:lnTo>
                <a:lnTo>
                  <a:pt x="643" y="594"/>
                </a:lnTo>
                <a:lnTo>
                  <a:pt x="644" y="584"/>
                </a:lnTo>
                <a:lnTo>
                  <a:pt x="648" y="576"/>
                </a:lnTo>
                <a:lnTo>
                  <a:pt x="655" y="558"/>
                </a:lnTo>
                <a:lnTo>
                  <a:pt x="668" y="533"/>
                </a:lnTo>
                <a:lnTo>
                  <a:pt x="668" y="533"/>
                </a:lnTo>
                <a:lnTo>
                  <a:pt x="670" y="529"/>
                </a:lnTo>
                <a:lnTo>
                  <a:pt x="670" y="524"/>
                </a:lnTo>
                <a:lnTo>
                  <a:pt x="670" y="509"/>
                </a:lnTo>
                <a:lnTo>
                  <a:pt x="667" y="491"/>
                </a:lnTo>
                <a:lnTo>
                  <a:pt x="665" y="470"/>
                </a:lnTo>
                <a:lnTo>
                  <a:pt x="656" y="430"/>
                </a:lnTo>
                <a:lnTo>
                  <a:pt x="651" y="413"/>
                </a:lnTo>
                <a:lnTo>
                  <a:pt x="648" y="399"/>
                </a:lnTo>
                <a:lnTo>
                  <a:pt x="648" y="399"/>
                </a:lnTo>
                <a:lnTo>
                  <a:pt x="645" y="394"/>
                </a:lnTo>
                <a:lnTo>
                  <a:pt x="640" y="388"/>
                </a:lnTo>
                <a:lnTo>
                  <a:pt x="629" y="375"/>
                </a:lnTo>
                <a:lnTo>
                  <a:pt x="615" y="361"/>
                </a:lnTo>
                <a:lnTo>
                  <a:pt x="598" y="348"/>
                </a:lnTo>
                <a:lnTo>
                  <a:pt x="568" y="327"/>
                </a:lnTo>
                <a:lnTo>
                  <a:pt x="556" y="317"/>
                </a:lnTo>
                <a:lnTo>
                  <a:pt x="556" y="317"/>
                </a:lnTo>
                <a:lnTo>
                  <a:pt x="549" y="305"/>
                </a:lnTo>
                <a:lnTo>
                  <a:pt x="544" y="296"/>
                </a:lnTo>
                <a:lnTo>
                  <a:pt x="540" y="291"/>
                </a:lnTo>
                <a:lnTo>
                  <a:pt x="540" y="291"/>
                </a:lnTo>
                <a:lnTo>
                  <a:pt x="540" y="291"/>
                </a:lnTo>
                <a:lnTo>
                  <a:pt x="539" y="289"/>
                </a:lnTo>
                <a:lnTo>
                  <a:pt x="539" y="283"/>
                </a:lnTo>
                <a:lnTo>
                  <a:pt x="538" y="274"/>
                </a:lnTo>
                <a:lnTo>
                  <a:pt x="536" y="269"/>
                </a:lnTo>
                <a:lnTo>
                  <a:pt x="535" y="266"/>
                </a:lnTo>
                <a:lnTo>
                  <a:pt x="535" y="266"/>
                </a:lnTo>
                <a:lnTo>
                  <a:pt x="534" y="262"/>
                </a:lnTo>
                <a:lnTo>
                  <a:pt x="534" y="257"/>
                </a:lnTo>
                <a:lnTo>
                  <a:pt x="539" y="246"/>
                </a:lnTo>
                <a:lnTo>
                  <a:pt x="543" y="236"/>
                </a:lnTo>
                <a:lnTo>
                  <a:pt x="545" y="230"/>
                </a:lnTo>
                <a:lnTo>
                  <a:pt x="545" y="230"/>
                </a:lnTo>
                <a:lnTo>
                  <a:pt x="550" y="224"/>
                </a:lnTo>
                <a:lnTo>
                  <a:pt x="558" y="214"/>
                </a:lnTo>
                <a:lnTo>
                  <a:pt x="571" y="200"/>
                </a:lnTo>
                <a:lnTo>
                  <a:pt x="571" y="200"/>
                </a:lnTo>
                <a:lnTo>
                  <a:pt x="574" y="190"/>
                </a:lnTo>
                <a:lnTo>
                  <a:pt x="578" y="184"/>
                </a:lnTo>
                <a:lnTo>
                  <a:pt x="579" y="180"/>
                </a:lnTo>
                <a:lnTo>
                  <a:pt x="582" y="179"/>
                </a:lnTo>
                <a:lnTo>
                  <a:pt x="582" y="179"/>
                </a:lnTo>
                <a:lnTo>
                  <a:pt x="583" y="178"/>
                </a:lnTo>
                <a:lnTo>
                  <a:pt x="584" y="174"/>
                </a:lnTo>
                <a:lnTo>
                  <a:pt x="585" y="162"/>
                </a:lnTo>
                <a:lnTo>
                  <a:pt x="587" y="138"/>
                </a:lnTo>
                <a:lnTo>
                  <a:pt x="587" y="138"/>
                </a:lnTo>
                <a:lnTo>
                  <a:pt x="584" y="114"/>
                </a:lnTo>
                <a:lnTo>
                  <a:pt x="582" y="92"/>
                </a:lnTo>
                <a:lnTo>
                  <a:pt x="582" y="92"/>
                </a:lnTo>
                <a:lnTo>
                  <a:pt x="574" y="64"/>
                </a:lnTo>
                <a:lnTo>
                  <a:pt x="569" y="45"/>
                </a:lnTo>
                <a:lnTo>
                  <a:pt x="567" y="39"/>
                </a:lnTo>
                <a:lnTo>
                  <a:pt x="566" y="36"/>
                </a:lnTo>
                <a:lnTo>
                  <a:pt x="566" y="36"/>
                </a:lnTo>
                <a:lnTo>
                  <a:pt x="532" y="18"/>
                </a:lnTo>
                <a:lnTo>
                  <a:pt x="507" y="6"/>
                </a:lnTo>
                <a:lnTo>
                  <a:pt x="496" y="2"/>
                </a:lnTo>
                <a:lnTo>
                  <a:pt x="489" y="0"/>
                </a:lnTo>
                <a:lnTo>
                  <a:pt x="489" y="0"/>
                </a:lnTo>
                <a:lnTo>
                  <a:pt x="481" y="0"/>
                </a:lnTo>
                <a:lnTo>
                  <a:pt x="469" y="1"/>
                </a:lnTo>
                <a:lnTo>
                  <a:pt x="439" y="6"/>
                </a:lnTo>
                <a:lnTo>
                  <a:pt x="387" y="16"/>
                </a:lnTo>
                <a:lnTo>
                  <a:pt x="387" y="16"/>
                </a:lnTo>
                <a:lnTo>
                  <a:pt x="376" y="18"/>
                </a:lnTo>
                <a:lnTo>
                  <a:pt x="373" y="20"/>
                </a:lnTo>
                <a:lnTo>
                  <a:pt x="370" y="22"/>
                </a:lnTo>
                <a:lnTo>
                  <a:pt x="365" y="28"/>
                </a:lnTo>
                <a:lnTo>
                  <a:pt x="362" y="36"/>
                </a:lnTo>
                <a:lnTo>
                  <a:pt x="362" y="36"/>
                </a:lnTo>
                <a:lnTo>
                  <a:pt x="358" y="40"/>
                </a:lnTo>
                <a:lnTo>
                  <a:pt x="354" y="43"/>
                </a:lnTo>
                <a:lnTo>
                  <a:pt x="346" y="49"/>
                </a:lnTo>
                <a:lnTo>
                  <a:pt x="338" y="53"/>
                </a:lnTo>
                <a:lnTo>
                  <a:pt x="336" y="55"/>
                </a:lnTo>
                <a:lnTo>
                  <a:pt x="336" y="56"/>
                </a:lnTo>
                <a:lnTo>
                  <a:pt x="336" y="56"/>
                </a:lnTo>
                <a:lnTo>
                  <a:pt x="336" y="60"/>
                </a:lnTo>
                <a:lnTo>
                  <a:pt x="338" y="64"/>
                </a:lnTo>
                <a:lnTo>
                  <a:pt x="341" y="67"/>
                </a:lnTo>
                <a:lnTo>
                  <a:pt x="341" y="77"/>
                </a:lnTo>
                <a:lnTo>
                  <a:pt x="351" y="87"/>
                </a:lnTo>
                <a:lnTo>
                  <a:pt x="351" y="87"/>
                </a:lnTo>
                <a:lnTo>
                  <a:pt x="342" y="147"/>
                </a:lnTo>
                <a:lnTo>
                  <a:pt x="337" y="190"/>
                </a:lnTo>
                <a:lnTo>
                  <a:pt x="336" y="203"/>
                </a:lnTo>
                <a:lnTo>
                  <a:pt x="336" y="211"/>
                </a:lnTo>
                <a:lnTo>
                  <a:pt x="336" y="211"/>
                </a:lnTo>
                <a:lnTo>
                  <a:pt x="337" y="217"/>
                </a:lnTo>
                <a:lnTo>
                  <a:pt x="340" y="229"/>
                </a:lnTo>
                <a:lnTo>
                  <a:pt x="341" y="246"/>
                </a:lnTo>
                <a:lnTo>
                  <a:pt x="341" y="246"/>
                </a:lnTo>
                <a:lnTo>
                  <a:pt x="342" y="262"/>
                </a:lnTo>
                <a:lnTo>
                  <a:pt x="343" y="276"/>
                </a:lnTo>
                <a:lnTo>
                  <a:pt x="346" y="287"/>
                </a:lnTo>
                <a:lnTo>
                  <a:pt x="346" y="287"/>
                </a:lnTo>
                <a:lnTo>
                  <a:pt x="348" y="290"/>
                </a:lnTo>
                <a:lnTo>
                  <a:pt x="352" y="294"/>
                </a:lnTo>
                <a:lnTo>
                  <a:pt x="355" y="296"/>
                </a:lnTo>
                <a:lnTo>
                  <a:pt x="360" y="299"/>
                </a:lnTo>
                <a:lnTo>
                  <a:pt x="368" y="301"/>
                </a:lnTo>
                <a:lnTo>
                  <a:pt x="371" y="303"/>
                </a:lnTo>
                <a:lnTo>
                  <a:pt x="341" y="343"/>
                </a:lnTo>
                <a:lnTo>
                  <a:pt x="325" y="312"/>
                </a:lnTo>
                <a:lnTo>
                  <a:pt x="325" y="246"/>
                </a:lnTo>
                <a:lnTo>
                  <a:pt x="285" y="200"/>
                </a:lnTo>
                <a:lnTo>
                  <a:pt x="285" y="148"/>
                </a:lnTo>
                <a:lnTo>
                  <a:pt x="273" y="138"/>
                </a:lnTo>
                <a:lnTo>
                  <a:pt x="84" y="129"/>
                </a:lnTo>
                <a:close/>
                <a:moveTo>
                  <a:pt x="192" y="277"/>
                </a:moveTo>
                <a:lnTo>
                  <a:pt x="192" y="277"/>
                </a:lnTo>
                <a:lnTo>
                  <a:pt x="195" y="289"/>
                </a:lnTo>
                <a:lnTo>
                  <a:pt x="199" y="300"/>
                </a:lnTo>
                <a:lnTo>
                  <a:pt x="203" y="307"/>
                </a:lnTo>
                <a:lnTo>
                  <a:pt x="203" y="307"/>
                </a:lnTo>
                <a:lnTo>
                  <a:pt x="205" y="309"/>
                </a:lnTo>
                <a:lnTo>
                  <a:pt x="206" y="309"/>
                </a:lnTo>
                <a:lnTo>
                  <a:pt x="212" y="305"/>
                </a:lnTo>
                <a:lnTo>
                  <a:pt x="216" y="300"/>
                </a:lnTo>
                <a:lnTo>
                  <a:pt x="217" y="298"/>
                </a:lnTo>
                <a:lnTo>
                  <a:pt x="228" y="291"/>
                </a:lnTo>
                <a:lnTo>
                  <a:pt x="228" y="291"/>
                </a:lnTo>
                <a:lnTo>
                  <a:pt x="228" y="295"/>
                </a:lnTo>
                <a:lnTo>
                  <a:pt x="228" y="299"/>
                </a:lnTo>
                <a:lnTo>
                  <a:pt x="228" y="303"/>
                </a:lnTo>
                <a:lnTo>
                  <a:pt x="228" y="303"/>
                </a:lnTo>
                <a:lnTo>
                  <a:pt x="228" y="307"/>
                </a:lnTo>
                <a:lnTo>
                  <a:pt x="231" y="317"/>
                </a:lnTo>
                <a:lnTo>
                  <a:pt x="238" y="338"/>
                </a:lnTo>
                <a:lnTo>
                  <a:pt x="238" y="338"/>
                </a:lnTo>
                <a:lnTo>
                  <a:pt x="243" y="348"/>
                </a:lnTo>
                <a:lnTo>
                  <a:pt x="248" y="355"/>
                </a:lnTo>
                <a:lnTo>
                  <a:pt x="254" y="364"/>
                </a:lnTo>
                <a:lnTo>
                  <a:pt x="248" y="378"/>
                </a:lnTo>
                <a:lnTo>
                  <a:pt x="248" y="378"/>
                </a:lnTo>
                <a:lnTo>
                  <a:pt x="229" y="388"/>
                </a:lnTo>
                <a:lnTo>
                  <a:pt x="216" y="396"/>
                </a:lnTo>
                <a:lnTo>
                  <a:pt x="207" y="399"/>
                </a:lnTo>
                <a:lnTo>
                  <a:pt x="207" y="399"/>
                </a:lnTo>
                <a:lnTo>
                  <a:pt x="205" y="402"/>
                </a:lnTo>
                <a:lnTo>
                  <a:pt x="200" y="405"/>
                </a:lnTo>
                <a:lnTo>
                  <a:pt x="189" y="419"/>
                </a:lnTo>
                <a:lnTo>
                  <a:pt x="172" y="441"/>
                </a:lnTo>
                <a:lnTo>
                  <a:pt x="172" y="441"/>
                </a:lnTo>
                <a:lnTo>
                  <a:pt x="168" y="443"/>
                </a:lnTo>
                <a:lnTo>
                  <a:pt x="162" y="445"/>
                </a:lnTo>
                <a:lnTo>
                  <a:pt x="151" y="446"/>
                </a:lnTo>
                <a:lnTo>
                  <a:pt x="151" y="446"/>
                </a:lnTo>
                <a:lnTo>
                  <a:pt x="143" y="449"/>
                </a:lnTo>
                <a:lnTo>
                  <a:pt x="130" y="456"/>
                </a:lnTo>
                <a:lnTo>
                  <a:pt x="116" y="465"/>
                </a:lnTo>
                <a:lnTo>
                  <a:pt x="110" y="446"/>
                </a:lnTo>
                <a:lnTo>
                  <a:pt x="116" y="385"/>
                </a:lnTo>
                <a:lnTo>
                  <a:pt x="130" y="348"/>
                </a:lnTo>
                <a:lnTo>
                  <a:pt x="135" y="333"/>
                </a:lnTo>
                <a:lnTo>
                  <a:pt x="135" y="333"/>
                </a:lnTo>
                <a:lnTo>
                  <a:pt x="138" y="320"/>
                </a:lnTo>
                <a:lnTo>
                  <a:pt x="140" y="303"/>
                </a:lnTo>
                <a:lnTo>
                  <a:pt x="141" y="282"/>
                </a:lnTo>
                <a:lnTo>
                  <a:pt x="192" y="27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3"/>
          <p:cNvSpPr>
            <a:spLocks noEditPoints="1"/>
          </p:cNvSpPr>
          <p:nvPr/>
        </p:nvSpPr>
        <p:spPr bwMode="auto">
          <a:xfrm>
            <a:off x="6476234" y="2839602"/>
            <a:ext cx="671792" cy="1514961"/>
          </a:xfrm>
          <a:custGeom>
            <a:avLst/>
            <a:gdLst>
              <a:gd name="T0" fmla="*/ 273 w 783"/>
              <a:gd name="T1" fmla="*/ 260 h 1767"/>
              <a:gd name="T2" fmla="*/ 211 w 783"/>
              <a:gd name="T3" fmla="*/ 474 h 1767"/>
              <a:gd name="T4" fmla="*/ 130 w 783"/>
              <a:gd name="T5" fmla="*/ 613 h 1767"/>
              <a:gd name="T6" fmla="*/ 57 w 783"/>
              <a:gd name="T7" fmla="*/ 786 h 1767"/>
              <a:gd name="T8" fmla="*/ 5 w 783"/>
              <a:gd name="T9" fmla="*/ 841 h 1767"/>
              <a:gd name="T10" fmla="*/ 3 w 783"/>
              <a:gd name="T11" fmla="*/ 897 h 1767"/>
              <a:gd name="T12" fmla="*/ 17 w 783"/>
              <a:gd name="T13" fmla="*/ 919 h 1767"/>
              <a:gd name="T14" fmla="*/ 18 w 783"/>
              <a:gd name="T15" fmla="*/ 890 h 1767"/>
              <a:gd name="T16" fmla="*/ 36 w 783"/>
              <a:gd name="T17" fmla="*/ 894 h 1767"/>
              <a:gd name="T18" fmla="*/ 76 w 783"/>
              <a:gd name="T19" fmla="*/ 854 h 1767"/>
              <a:gd name="T20" fmla="*/ 108 w 783"/>
              <a:gd name="T21" fmla="*/ 801 h 1767"/>
              <a:gd name="T22" fmla="*/ 262 w 783"/>
              <a:gd name="T23" fmla="*/ 563 h 1767"/>
              <a:gd name="T24" fmla="*/ 296 w 783"/>
              <a:gd name="T25" fmla="*/ 519 h 1767"/>
              <a:gd name="T26" fmla="*/ 271 w 783"/>
              <a:gd name="T27" fmla="*/ 739 h 1767"/>
              <a:gd name="T28" fmla="*/ 214 w 783"/>
              <a:gd name="T29" fmla="*/ 892 h 1767"/>
              <a:gd name="T30" fmla="*/ 197 w 783"/>
              <a:gd name="T31" fmla="*/ 988 h 1767"/>
              <a:gd name="T32" fmla="*/ 193 w 783"/>
              <a:gd name="T33" fmla="*/ 1078 h 1767"/>
              <a:gd name="T34" fmla="*/ 172 w 783"/>
              <a:gd name="T35" fmla="*/ 1157 h 1767"/>
              <a:gd name="T36" fmla="*/ 188 w 783"/>
              <a:gd name="T37" fmla="*/ 1293 h 1767"/>
              <a:gd name="T38" fmla="*/ 215 w 783"/>
              <a:gd name="T39" fmla="*/ 1498 h 1767"/>
              <a:gd name="T40" fmla="*/ 229 w 783"/>
              <a:gd name="T41" fmla="*/ 1551 h 1767"/>
              <a:gd name="T42" fmla="*/ 246 w 783"/>
              <a:gd name="T43" fmla="*/ 1605 h 1767"/>
              <a:gd name="T44" fmla="*/ 214 w 783"/>
              <a:gd name="T45" fmla="*/ 1676 h 1767"/>
              <a:gd name="T46" fmla="*/ 205 w 783"/>
              <a:gd name="T47" fmla="*/ 1731 h 1767"/>
              <a:gd name="T48" fmla="*/ 269 w 783"/>
              <a:gd name="T49" fmla="*/ 1757 h 1767"/>
              <a:gd name="T50" fmla="*/ 305 w 783"/>
              <a:gd name="T51" fmla="*/ 1722 h 1767"/>
              <a:gd name="T52" fmla="*/ 356 w 783"/>
              <a:gd name="T53" fmla="*/ 1635 h 1767"/>
              <a:gd name="T54" fmla="*/ 371 w 783"/>
              <a:gd name="T55" fmla="*/ 1574 h 1767"/>
              <a:gd name="T56" fmla="*/ 367 w 783"/>
              <a:gd name="T57" fmla="*/ 1529 h 1767"/>
              <a:gd name="T58" fmla="*/ 346 w 783"/>
              <a:gd name="T59" fmla="*/ 1454 h 1767"/>
              <a:gd name="T60" fmla="*/ 314 w 783"/>
              <a:gd name="T61" fmla="*/ 1212 h 1767"/>
              <a:gd name="T62" fmla="*/ 399 w 783"/>
              <a:gd name="T63" fmla="*/ 1024 h 1767"/>
              <a:gd name="T64" fmla="*/ 407 w 783"/>
              <a:gd name="T65" fmla="*/ 1263 h 1767"/>
              <a:gd name="T66" fmla="*/ 407 w 783"/>
              <a:gd name="T67" fmla="*/ 1368 h 1767"/>
              <a:gd name="T68" fmla="*/ 390 w 783"/>
              <a:gd name="T69" fmla="*/ 1588 h 1767"/>
              <a:gd name="T70" fmla="*/ 381 w 783"/>
              <a:gd name="T71" fmla="*/ 1650 h 1767"/>
              <a:gd name="T72" fmla="*/ 378 w 783"/>
              <a:gd name="T73" fmla="*/ 1732 h 1767"/>
              <a:gd name="T74" fmla="*/ 396 w 783"/>
              <a:gd name="T75" fmla="*/ 1761 h 1767"/>
              <a:gd name="T76" fmla="*/ 485 w 783"/>
              <a:gd name="T77" fmla="*/ 1763 h 1767"/>
              <a:gd name="T78" fmla="*/ 492 w 783"/>
              <a:gd name="T79" fmla="*/ 1735 h 1767"/>
              <a:gd name="T80" fmla="*/ 483 w 783"/>
              <a:gd name="T81" fmla="*/ 1672 h 1767"/>
              <a:gd name="T82" fmla="*/ 497 w 783"/>
              <a:gd name="T83" fmla="*/ 1659 h 1767"/>
              <a:gd name="T84" fmla="*/ 515 w 783"/>
              <a:gd name="T85" fmla="*/ 1592 h 1767"/>
              <a:gd name="T86" fmla="*/ 541 w 783"/>
              <a:gd name="T87" fmla="*/ 1468 h 1767"/>
              <a:gd name="T88" fmla="*/ 555 w 783"/>
              <a:gd name="T89" fmla="*/ 1327 h 1767"/>
              <a:gd name="T90" fmla="*/ 560 w 783"/>
              <a:gd name="T91" fmla="*/ 1261 h 1767"/>
              <a:gd name="T92" fmla="*/ 586 w 783"/>
              <a:gd name="T93" fmla="*/ 1111 h 1767"/>
              <a:gd name="T94" fmla="*/ 713 w 783"/>
              <a:gd name="T95" fmla="*/ 662 h 1767"/>
              <a:gd name="T96" fmla="*/ 740 w 783"/>
              <a:gd name="T97" fmla="*/ 631 h 1767"/>
              <a:gd name="T98" fmla="*/ 773 w 783"/>
              <a:gd name="T99" fmla="*/ 508 h 1767"/>
              <a:gd name="T100" fmla="*/ 775 w 783"/>
              <a:gd name="T101" fmla="*/ 460 h 1767"/>
              <a:gd name="T102" fmla="*/ 742 w 783"/>
              <a:gd name="T103" fmla="*/ 388 h 1767"/>
              <a:gd name="T104" fmla="*/ 693 w 783"/>
              <a:gd name="T105" fmla="*/ 293 h 1767"/>
              <a:gd name="T106" fmla="*/ 555 w 783"/>
              <a:gd name="T107" fmla="*/ 251 h 1767"/>
              <a:gd name="T108" fmla="*/ 598 w 783"/>
              <a:gd name="T109" fmla="*/ 140 h 1767"/>
              <a:gd name="T110" fmla="*/ 593 w 783"/>
              <a:gd name="T111" fmla="*/ 73 h 1767"/>
              <a:gd name="T112" fmla="*/ 552 w 783"/>
              <a:gd name="T113" fmla="*/ 17 h 1767"/>
              <a:gd name="T114" fmla="*/ 503 w 783"/>
              <a:gd name="T115" fmla="*/ 0 h 1767"/>
              <a:gd name="T116" fmla="*/ 434 w 783"/>
              <a:gd name="T117" fmla="*/ 25 h 1767"/>
              <a:gd name="T118" fmla="*/ 390 w 783"/>
              <a:gd name="T119" fmla="*/ 96 h 1767"/>
              <a:gd name="T120" fmla="*/ 407 w 783"/>
              <a:gd name="T121" fmla="*/ 188 h 1767"/>
              <a:gd name="T122" fmla="*/ 443 w 783"/>
              <a:gd name="T123" fmla="*/ 537 h 1767"/>
              <a:gd name="T124" fmla="*/ 426 w 783"/>
              <a:gd name="T125" fmla="*/ 499 h 1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3" h="1767">
                <a:moveTo>
                  <a:pt x="407" y="229"/>
                </a:moveTo>
                <a:lnTo>
                  <a:pt x="407" y="229"/>
                </a:lnTo>
                <a:lnTo>
                  <a:pt x="344" y="241"/>
                </a:lnTo>
                <a:lnTo>
                  <a:pt x="298" y="252"/>
                </a:lnTo>
                <a:lnTo>
                  <a:pt x="281" y="257"/>
                </a:lnTo>
                <a:lnTo>
                  <a:pt x="276" y="259"/>
                </a:lnTo>
                <a:lnTo>
                  <a:pt x="273" y="260"/>
                </a:lnTo>
                <a:lnTo>
                  <a:pt x="273" y="260"/>
                </a:lnTo>
                <a:lnTo>
                  <a:pt x="268" y="268"/>
                </a:lnTo>
                <a:lnTo>
                  <a:pt x="259" y="286"/>
                </a:lnTo>
                <a:lnTo>
                  <a:pt x="232" y="335"/>
                </a:lnTo>
                <a:lnTo>
                  <a:pt x="197" y="403"/>
                </a:lnTo>
                <a:lnTo>
                  <a:pt x="184" y="452"/>
                </a:lnTo>
                <a:lnTo>
                  <a:pt x="211" y="474"/>
                </a:lnTo>
                <a:lnTo>
                  <a:pt x="211" y="474"/>
                </a:lnTo>
                <a:lnTo>
                  <a:pt x="201" y="489"/>
                </a:lnTo>
                <a:lnTo>
                  <a:pt x="177" y="524"/>
                </a:lnTo>
                <a:lnTo>
                  <a:pt x="164" y="546"/>
                </a:lnTo>
                <a:lnTo>
                  <a:pt x="150" y="569"/>
                </a:lnTo>
                <a:lnTo>
                  <a:pt x="139" y="592"/>
                </a:lnTo>
                <a:lnTo>
                  <a:pt x="130" y="613"/>
                </a:lnTo>
                <a:lnTo>
                  <a:pt x="130" y="613"/>
                </a:lnTo>
                <a:lnTo>
                  <a:pt x="113" y="659"/>
                </a:lnTo>
                <a:lnTo>
                  <a:pt x="93" y="710"/>
                </a:lnTo>
                <a:lnTo>
                  <a:pt x="68" y="774"/>
                </a:lnTo>
                <a:lnTo>
                  <a:pt x="68" y="774"/>
                </a:lnTo>
                <a:lnTo>
                  <a:pt x="64" y="778"/>
                </a:lnTo>
                <a:lnTo>
                  <a:pt x="57" y="786"/>
                </a:lnTo>
                <a:lnTo>
                  <a:pt x="40" y="806"/>
                </a:lnTo>
                <a:lnTo>
                  <a:pt x="14" y="832"/>
                </a:lnTo>
                <a:lnTo>
                  <a:pt x="14" y="832"/>
                </a:lnTo>
                <a:lnTo>
                  <a:pt x="12" y="833"/>
                </a:lnTo>
                <a:lnTo>
                  <a:pt x="9" y="834"/>
                </a:lnTo>
                <a:lnTo>
                  <a:pt x="7" y="836"/>
                </a:lnTo>
                <a:lnTo>
                  <a:pt x="5" y="841"/>
                </a:lnTo>
                <a:lnTo>
                  <a:pt x="3" y="848"/>
                </a:lnTo>
                <a:lnTo>
                  <a:pt x="2" y="856"/>
                </a:lnTo>
                <a:lnTo>
                  <a:pt x="0" y="868"/>
                </a:lnTo>
                <a:lnTo>
                  <a:pt x="0" y="868"/>
                </a:lnTo>
                <a:lnTo>
                  <a:pt x="0" y="879"/>
                </a:lnTo>
                <a:lnTo>
                  <a:pt x="2" y="889"/>
                </a:lnTo>
                <a:lnTo>
                  <a:pt x="3" y="897"/>
                </a:lnTo>
                <a:lnTo>
                  <a:pt x="5" y="903"/>
                </a:lnTo>
                <a:lnTo>
                  <a:pt x="7" y="908"/>
                </a:lnTo>
                <a:lnTo>
                  <a:pt x="9" y="911"/>
                </a:lnTo>
                <a:lnTo>
                  <a:pt x="14" y="917"/>
                </a:lnTo>
                <a:lnTo>
                  <a:pt x="14" y="917"/>
                </a:lnTo>
                <a:lnTo>
                  <a:pt x="16" y="919"/>
                </a:lnTo>
                <a:lnTo>
                  <a:pt x="17" y="919"/>
                </a:lnTo>
                <a:lnTo>
                  <a:pt x="21" y="919"/>
                </a:lnTo>
                <a:lnTo>
                  <a:pt x="22" y="918"/>
                </a:lnTo>
                <a:lnTo>
                  <a:pt x="23" y="917"/>
                </a:lnTo>
                <a:lnTo>
                  <a:pt x="23" y="917"/>
                </a:lnTo>
                <a:lnTo>
                  <a:pt x="21" y="905"/>
                </a:lnTo>
                <a:lnTo>
                  <a:pt x="18" y="890"/>
                </a:lnTo>
                <a:lnTo>
                  <a:pt x="18" y="890"/>
                </a:lnTo>
                <a:lnTo>
                  <a:pt x="25" y="867"/>
                </a:lnTo>
                <a:lnTo>
                  <a:pt x="32" y="845"/>
                </a:lnTo>
                <a:lnTo>
                  <a:pt x="32" y="845"/>
                </a:lnTo>
                <a:lnTo>
                  <a:pt x="33" y="870"/>
                </a:lnTo>
                <a:lnTo>
                  <a:pt x="34" y="887"/>
                </a:lnTo>
                <a:lnTo>
                  <a:pt x="35" y="892"/>
                </a:lnTo>
                <a:lnTo>
                  <a:pt x="36" y="894"/>
                </a:lnTo>
                <a:lnTo>
                  <a:pt x="36" y="894"/>
                </a:lnTo>
                <a:lnTo>
                  <a:pt x="38" y="893"/>
                </a:lnTo>
                <a:lnTo>
                  <a:pt x="43" y="889"/>
                </a:lnTo>
                <a:lnTo>
                  <a:pt x="55" y="875"/>
                </a:lnTo>
                <a:lnTo>
                  <a:pt x="68" y="862"/>
                </a:lnTo>
                <a:lnTo>
                  <a:pt x="73" y="856"/>
                </a:lnTo>
                <a:lnTo>
                  <a:pt x="76" y="854"/>
                </a:lnTo>
                <a:lnTo>
                  <a:pt x="76" y="854"/>
                </a:lnTo>
                <a:lnTo>
                  <a:pt x="80" y="851"/>
                </a:lnTo>
                <a:lnTo>
                  <a:pt x="84" y="845"/>
                </a:lnTo>
                <a:lnTo>
                  <a:pt x="94" y="827"/>
                </a:lnTo>
                <a:lnTo>
                  <a:pt x="103" y="811"/>
                </a:lnTo>
                <a:lnTo>
                  <a:pt x="108" y="801"/>
                </a:lnTo>
                <a:lnTo>
                  <a:pt x="108" y="801"/>
                </a:lnTo>
                <a:lnTo>
                  <a:pt x="126" y="777"/>
                </a:lnTo>
                <a:lnTo>
                  <a:pt x="163" y="728"/>
                </a:lnTo>
                <a:lnTo>
                  <a:pt x="201" y="679"/>
                </a:lnTo>
                <a:lnTo>
                  <a:pt x="220" y="653"/>
                </a:lnTo>
                <a:lnTo>
                  <a:pt x="220" y="653"/>
                </a:lnTo>
                <a:lnTo>
                  <a:pt x="246" y="597"/>
                </a:lnTo>
                <a:lnTo>
                  <a:pt x="262" y="563"/>
                </a:lnTo>
                <a:lnTo>
                  <a:pt x="269" y="546"/>
                </a:lnTo>
                <a:lnTo>
                  <a:pt x="269" y="546"/>
                </a:lnTo>
                <a:lnTo>
                  <a:pt x="273" y="536"/>
                </a:lnTo>
                <a:lnTo>
                  <a:pt x="282" y="516"/>
                </a:lnTo>
                <a:lnTo>
                  <a:pt x="296" y="488"/>
                </a:lnTo>
                <a:lnTo>
                  <a:pt x="296" y="488"/>
                </a:lnTo>
                <a:lnTo>
                  <a:pt x="296" y="519"/>
                </a:lnTo>
                <a:lnTo>
                  <a:pt x="295" y="543"/>
                </a:lnTo>
                <a:lnTo>
                  <a:pt x="296" y="555"/>
                </a:lnTo>
                <a:lnTo>
                  <a:pt x="296" y="555"/>
                </a:lnTo>
                <a:lnTo>
                  <a:pt x="295" y="565"/>
                </a:lnTo>
                <a:lnTo>
                  <a:pt x="292" y="591"/>
                </a:lnTo>
                <a:lnTo>
                  <a:pt x="282" y="664"/>
                </a:lnTo>
                <a:lnTo>
                  <a:pt x="271" y="739"/>
                </a:lnTo>
                <a:lnTo>
                  <a:pt x="267" y="764"/>
                </a:lnTo>
                <a:lnTo>
                  <a:pt x="264" y="774"/>
                </a:lnTo>
                <a:lnTo>
                  <a:pt x="264" y="774"/>
                </a:lnTo>
                <a:lnTo>
                  <a:pt x="261" y="781"/>
                </a:lnTo>
                <a:lnTo>
                  <a:pt x="253" y="796"/>
                </a:lnTo>
                <a:lnTo>
                  <a:pt x="233" y="844"/>
                </a:lnTo>
                <a:lnTo>
                  <a:pt x="214" y="892"/>
                </a:lnTo>
                <a:lnTo>
                  <a:pt x="208" y="909"/>
                </a:lnTo>
                <a:lnTo>
                  <a:pt x="206" y="917"/>
                </a:lnTo>
                <a:lnTo>
                  <a:pt x="206" y="917"/>
                </a:lnTo>
                <a:lnTo>
                  <a:pt x="206" y="927"/>
                </a:lnTo>
                <a:lnTo>
                  <a:pt x="204" y="946"/>
                </a:lnTo>
                <a:lnTo>
                  <a:pt x="197" y="988"/>
                </a:lnTo>
                <a:lnTo>
                  <a:pt x="197" y="988"/>
                </a:lnTo>
                <a:lnTo>
                  <a:pt x="196" y="998"/>
                </a:lnTo>
                <a:lnTo>
                  <a:pt x="195" y="1011"/>
                </a:lnTo>
                <a:lnTo>
                  <a:pt x="195" y="1037"/>
                </a:lnTo>
                <a:lnTo>
                  <a:pt x="194" y="1062"/>
                </a:lnTo>
                <a:lnTo>
                  <a:pt x="194" y="1072"/>
                </a:lnTo>
                <a:lnTo>
                  <a:pt x="193" y="1078"/>
                </a:lnTo>
                <a:lnTo>
                  <a:pt x="193" y="1078"/>
                </a:lnTo>
                <a:lnTo>
                  <a:pt x="188" y="1089"/>
                </a:lnTo>
                <a:lnTo>
                  <a:pt x="180" y="1104"/>
                </a:lnTo>
                <a:lnTo>
                  <a:pt x="174" y="1121"/>
                </a:lnTo>
                <a:lnTo>
                  <a:pt x="172" y="1129"/>
                </a:lnTo>
                <a:lnTo>
                  <a:pt x="170" y="1136"/>
                </a:lnTo>
                <a:lnTo>
                  <a:pt x="170" y="1136"/>
                </a:lnTo>
                <a:lnTo>
                  <a:pt x="172" y="1157"/>
                </a:lnTo>
                <a:lnTo>
                  <a:pt x="176" y="1189"/>
                </a:lnTo>
                <a:lnTo>
                  <a:pt x="179" y="1224"/>
                </a:lnTo>
                <a:lnTo>
                  <a:pt x="184" y="1247"/>
                </a:lnTo>
                <a:lnTo>
                  <a:pt x="184" y="1247"/>
                </a:lnTo>
                <a:lnTo>
                  <a:pt x="185" y="1256"/>
                </a:lnTo>
                <a:lnTo>
                  <a:pt x="186" y="1268"/>
                </a:lnTo>
                <a:lnTo>
                  <a:pt x="188" y="1293"/>
                </a:lnTo>
                <a:lnTo>
                  <a:pt x="188" y="1328"/>
                </a:lnTo>
                <a:lnTo>
                  <a:pt x="188" y="1328"/>
                </a:lnTo>
                <a:lnTo>
                  <a:pt x="193" y="1356"/>
                </a:lnTo>
                <a:lnTo>
                  <a:pt x="202" y="1412"/>
                </a:lnTo>
                <a:lnTo>
                  <a:pt x="212" y="1469"/>
                </a:lnTo>
                <a:lnTo>
                  <a:pt x="214" y="1488"/>
                </a:lnTo>
                <a:lnTo>
                  <a:pt x="215" y="1498"/>
                </a:lnTo>
                <a:lnTo>
                  <a:pt x="215" y="1498"/>
                </a:lnTo>
                <a:lnTo>
                  <a:pt x="215" y="1502"/>
                </a:lnTo>
                <a:lnTo>
                  <a:pt x="216" y="1508"/>
                </a:lnTo>
                <a:lnTo>
                  <a:pt x="222" y="1521"/>
                </a:lnTo>
                <a:lnTo>
                  <a:pt x="226" y="1537"/>
                </a:lnTo>
                <a:lnTo>
                  <a:pt x="227" y="1545"/>
                </a:lnTo>
                <a:lnTo>
                  <a:pt x="229" y="1551"/>
                </a:lnTo>
                <a:lnTo>
                  <a:pt x="229" y="1551"/>
                </a:lnTo>
                <a:lnTo>
                  <a:pt x="230" y="1558"/>
                </a:lnTo>
                <a:lnTo>
                  <a:pt x="231" y="1564"/>
                </a:lnTo>
                <a:lnTo>
                  <a:pt x="236" y="1576"/>
                </a:lnTo>
                <a:lnTo>
                  <a:pt x="242" y="1590"/>
                </a:lnTo>
                <a:lnTo>
                  <a:pt x="244" y="1597"/>
                </a:lnTo>
                <a:lnTo>
                  <a:pt x="246" y="1605"/>
                </a:lnTo>
                <a:lnTo>
                  <a:pt x="246" y="1605"/>
                </a:lnTo>
                <a:lnTo>
                  <a:pt x="246" y="1609"/>
                </a:lnTo>
                <a:lnTo>
                  <a:pt x="245" y="1615"/>
                </a:lnTo>
                <a:lnTo>
                  <a:pt x="241" y="1627"/>
                </a:lnTo>
                <a:lnTo>
                  <a:pt x="233" y="1643"/>
                </a:lnTo>
                <a:lnTo>
                  <a:pt x="224" y="1660"/>
                </a:lnTo>
                <a:lnTo>
                  <a:pt x="214" y="1676"/>
                </a:lnTo>
                <a:lnTo>
                  <a:pt x="207" y="1693"/>
                </a:lnTo>
                <a:lnTo>
                  <a:pt x="204" y="1701"/>
                </a:lnTo>
                <a:lnTo>
                  <a:pt x="202" y="1709"/>
                </a:lnTo>
                <a:lnTo>
                  <a:pt x="202" y="1716"/>
                </a:lnTo>
                <a:lnTo>
                  <a:pt x="202" y="1721"/>
                </a:lnTo>
                <a:lnTo>
                  <a:pt x="202" y="1721"/>
                </a:lnTo>
                <a:lnTo>
                  <a:pt x="205" y="1731"/>
                </a:lnTo>
                <a:lnTo>
                  <a:pt x="210" y="1740"/>
                </a:lnTo>
                <a:lnTo>
                  <a:pt x="217" y="1748"/>
                </a:lnTo>
                <a:lnTo>
                  <a:pt x="225" y="1754"/>
                </a:lnTo>
                <a:lnTo>
                  <a:pt x="235" y="1757"/>
                </a:lnTo>
                <a:lnTo>
                  <a:pt x="245" y="1759"/>
                </a:lnTo>
                <a:lnTo>
                  <a:pt x="257" y="1759"/>
                </a:lnTo>
                <a:lnTo>
                  <a:pt x="269" y="1757"/>
                </a:lnTo>
                <a:lnTo>
                  <a:pt x="269" y="1757"/>
                </a:lnTo>
                <a:lnTo>
                  <a:pt x="274" y="1755"/>
                </a:lnTo>
                <a:lnTo>
                  <a:pt x="280" y="1752"/>
                </a:lnTo>
                <a:lnTo>
                  <a:pt x="286" y="1748"/>
                </a:lnTo>
                <a:lnTo>
                  <a:pt x="290" y="1744"/>
                </a:lnTo>
                <a:lnTo>
                  <a:pt x="298" y="1733"/>
                </a:lnTo>
                <a:lnTo>
                  <a:pt x="305" y="1722"/>
                </a:lnTo>
                <a:lnTo>
                  <a:pt x="310" y="1711"/>
                </a:lnTo>
                <a:lnTo>
                  <a:pt x="314" y="1701"/>
                </a:lnTo>
                <a:lnTo>
                  <a:pt x="318" y="1690"/>
                </a:lnTo>
                <a:lnTo>
                  <a:pt x="318" y="1690"/>
                </a:lnTo>
                <a:lnTo>
                  <a:pt x="349" y="1645"/>
                </a:lnTo>
                <a:lnTo>
                  <a:pt x="349" y="1645"/>
                </a:lnTo>
                <a:lnTo>
                  <a:pt x="356" y="1635"/>
                </a:lnTo>
                <a:lnTo>
                  <a:pt x="362" y="1626"/>
                </a:lnTo>
                <a:lnTo>
                  <a:pt x="369" y="1608"/>
                </a:lnTo>
                <a:lnTo>
                  <a:pt x="375" y="1596"/>
                </a:lnTo>
                <a:lnTo>
                  <a:pt x="376" y="1592"/>
                </a:lnTo>
                <a:lnTo>
                  <a:pt x="376" y="1592"/>
                </a:lnTo>
                <a:lnTo>
                  <a:pt x="374" y="1580"/>
                </a:lnTo>
                <a:lnTo>
                  <a:pt x="371" y="1574"/>
                </a:lnTo>
                <a:lnTo>
                  <a:pt x="368" y="1570"/>
                </a:lnTo>
                <a:lnTo>
                  <a:pt x="367" y="1569"/>
                </a:lnTo>
                <a:lnTo>
                  <a:pt x="367" y="1569"/>
                </a:lnTo>
                <a:lnTo>
                  <a:pt x="366" y="1567"/>
                </a:lnTo>
                <a:lnTo>
                  <a:pt x="365" y="1563"/>
                </a:lnTo>
                <a:lnTo>
                  <a:pt x="366" y="1549"/>
                </a:lnTo>
                <a:lnTo>
                  <a:pt x="367" y="1529"/>
                </a:lnTo>
                <a:lnTo>
                  <a:pt x="367" y="1529"/>
                </a:lnTo>
                <a:lnTo>
                  <a:pt x="365" y="1512"/>
                </a:lnTo>
                <a:lnTo>
                  <a:pt x="362" y="1499"/>
                </a:lnTo>
                <a:lnTo>
                  <a:pt x="358" y="1489"/>
                </a:lnTo>
                <a:lnTo>
                  <a:pt x="358" y="1489"/>
                </a:lnTo>
                <a:lnTo>
                  <a:pt x="353" y="1475"/>
                </a:lnTo>
                <a:lnTo>
                  <a:pt x="346" y="1454"/>
                </a:lnTo>
                <a:lnTo>
                  <a:pt x="336" y="1426"/>
                </a:lnTo>
                <a:lnTo>
                  <a:pt x="318" y="1288"/>
                </a:lnTo>
                <a:lnTo>
                  <a:pt x="318" y="1288"/>
                </a:lnTo>
                <a:lnTo>
                  <a:pt x="315" y="1250"/>
                </a:lnTo>
                <a:lnTo>
                  <a:pt x="312" y="1223"/>
                </a:lnTo>
                <a:lnTo>
                  <a:pt x="312" y="1215"/>
                </a:lnTo>
                <a:lnTo>
                  <a:pt x="314" y="1212"/>
                </a:lnTo>
                <a:lnTo>
                  <a:pt x="314" y="1212"/>
                </a:lnTo>
                <a:lnTo>
                  <a:pt x="316" y="1206"/>
                </a:lnTo>
                <a:lnTo>
                  <a:pt x="319" y="1192"/>
                </a:lnTo>
                <a:lnTo>
                  <a:pt x="328" y="1147"/>
                </a:lnTo>
                <a:lnTo>
                  <a:pt x="340" y="1082"/>
                </a:lnTo>
                <a:lnTo>
                  <a:pt x="399" y="1024"/>
                </a:lnTo>
                <a:lnTo>
                  <a:pt x="399" y="1024"/>
                </a:lnTo>
                <a:lnTo>
                  <a:pt x="400" y="1119"/>
                </a:lnTo>
                <a:lnTo>
                  <a:pt x="401" y="1187"/>
                </a:lnTo>
                <a:lnTo>
                  <a:pt x="402" y="1212"/>
                </a:lnTo>
                <a:lnTo>
                  <a:pt x="403" y="1225"/>
                </a:lnTo>
                <a:lnTo>
                  <a:pt x="403" y="1225"/>
                </a:lnTo>
                <a:lnTo>
                  <a:pt x="405" y="1241"/>
                </a:lnTo>
                <a:lnTo>
                  <a:pt x="407" y="1263"/>
                </a:lnTo>
                <a:lnTo>
                  <a:pt x="407" y="1285"/>
                </a:lnTo>
                <a:lnTo>
                  <a:pt x="407" y="1301"/>
                </a:lnTo>
                <a:lnTo>
                  <a:pt x="407" y="1301"/>
                </a:lnTo>
                <a:lnTo>
                  <a:pt x="406" y="1318"/>
                </a:lnTo>
                <a:lnTo>
                  <a:pt x="407" y="1340"/>
                </a:lnTo>
                <a:lnTo>
                  <a:pt x="407" y="1368"/>
                </a:lnTo>
                <a:lnTo>
                  <a:pt x="407" y="1368"/>
                </a:lnTo>
                <a:lnTo>
                  <a:pt x="405" y="1375"/>
                </a:lnTo>
                <a:lnTo>
                  <a:pt x="404" y="1385"/>
                </a:lnTo>
                <a:lnTo>
                  <a:pt x="403" y="1399"/>
                </a:lnTo>
                <a:lnTo>
                  <a:pt x="403" y="1399"/>
                </a:lnTo>
                <a:lnTo>
                  <a:pt x="401" y="1443"/>
                </a:lnTo>
                <a:lnTo>
                  <a:pt x="395" y="1518"/>
                </a:lnTo>
                <a:lnTo>
                  <a:pt x="390" y="1588"/>
                </a:lnTo>
                <a:lnTo>
                  <a:pt x="386" y="1613"/>
                </a:lnTo>
                <a:lnTo>
                  <a:pt x="385" y="1623"/>
                </a:lnTo>
                <a:lnTo>
                  <a:pt x="385" y="1623"/>
                </a:lnTo>
                <a:lnTo>
                  <a:pt x="383" y="1628"/>
                </a:lnTo>
                <a:lnTo>
                  <a:pt x="382" y="1636"/>
                </a:lnTo>
                <a:lnTo>
                  <a:pt x="381" y="1644"/>
                </a:lnTo>
                <a:lnTo>
                  <a:pt x="381" y="1650"/>
                </a:lnTo>
                <a:lnTo>
                  <a:pt x="381" y="1650"/>
                </a:lnTo>
                <a:lnTo>
                  <a:pt x="381" y="1661"/>
                </a:lnTo>
                <a:lnTo>
                  <a:pt x="378" y="1680"/>
                </a:lnTo>
                <a:lnTo>
                  <a:pt x="376" y="1712"/>
                </a:lnTo>
                <a:lnTo>
                  <a:pt x="376" y="1712"/>
                </a:lnTo>
                <a:lnTo>
                  <a:pt x="376" y="1721"/>
                </a:lnTo>
                <a:lnTo>
                  <a:pt x="378" y="1732"/>
                </a:lnTo>
                <a:lnTo>
                  <a:pt x="381" y="1739"/>
                </a:lnTo>
                <a:lnTo>
                  <a:pt x="383" y="1746"/>
                </a:lnTo>
                <a:lnTo>
                  <a:pt x="385" y="1751"/>
                </a:lnTo>
                <a:lnTo>
                  <a:pt x="390" y="1757"/>
                </a:lnTo>
                <a:lnTo>
                  <a:pt x="390" y="1757"/>
                </a:lnTo>
                <a:lnTo>
                  <a:pt x="393" y="1759"/>
                </a:lnTo>
                <a:lnTo>
                  <a:pt x="396" y="1761"/>
                </a:lnTo>
                <a:lnTo>
                  <a:pt x="409" y="1764"/>
                </a:lnTo>
                <a:lnTo>
                  <a:pt x="423" y="1766"/>
                </a:lnTo>
                <a:lnTo>
                  <a:pt x="439" y="1767"/>
                </a:lnTo>
                <a:lnTo>
                  <a:pt x="454" y="1767"/>
                </a:lnTo>
                <a:lnTo>
                  <a:pt x="469" y="1766"/>
                </a:lnTo>
                <a:lnTo>
                  <a:pt x="481" y="1765"/>
                </a:lnTo>
                <a:lnTo>
                  <a:pt x="485" y="1763"/>
                </a:lnTo>
                <a:lnTo>
                  <a:pt x="488" y="1761"/>
                </a:lnTo>
                <a:lnTo>
                  <a:pt x="488" y="1761"/>
                </a:lnTo>
                <a:lnTo>
                  <a:pt x="490" y="1759"/>
                </a:lnTo>
                <a:lnTo>
                  <a:pt x="491" y="1757"/>
                </a:lnTo>
                <a:lnTo>
                  <a:pt x="494" y="1750"/>
                </a:lnTo>
                <a:lnTo>
                  <a:pt x="494" y="1742"/>
                </a:lnTo>
                <a:lnTo>
                  <a:pt x="492" y="1735"/>
                </a:lnTo>
                <a:lnTo>
                  <a:pt x="490" y="1719"/>
                </a:lnTo>
                <a:lnTo>
                  <a:pt x="488" y="1708"/>
                </a:lnTo>
                <a:lnTo>
                  <a:pt x="488" y="1708"/>
                </a:lnTo>
                <a:lnTo>
                  <a:pt x="487" y="1699"/>
                </a:lnTo>
                <a:lnTo>
                  <a:pt x="486" y="1687"/>
                </a:lnTo>
                <a:lnTo>
                  <a:pt x="483" y="1672"/>
                </a:lnTo>
                <a:lnTo>
                  <a:pt x="483" y="1672"/>
                </a:lnTo>
                <a:lnTo>
                  <a:pt x="486" y="1672"/>
                </a:lnTo>
                <a:lnTo>
                  <a:pt x="490" y="1672"/>
                </a:lnTo>
                <a:lnTo>
                  <a:pt x="492" y="1671"/>
                </a:lnTo>
                <a:lnTo>
                  <a:pt x="495" y="1669"/>
                </a:lnTo>
                <a:lnTo>
                  <a:pt x="496" y="1664"/>
                </a:lnTo>
                <a:lnTo>
                  <a:pt x="497" y="1659"/>
                </a:lnTo>
                <a:lnTo>
                  <a:pt x="497" y="1659"/>
                </a:lnTo>
                <a:lnTo>
                  <a:pt x="498" y="1646"/>
                </a:lnTo>
                <a:lnTo>
                  <a:pt x="499" y="1639"/>
                </a:lnTo>
                <a:lnTo>
                  <a:pt x="501" y="1632"/>
                </a:lnTo>
                <a:lnTo>
                  <a:pt x="501" y="1632"/>
                </a:lnTo>
                <a:lnTo>
                  <a:pt x="506" y="1620"/>
                </a:lnTo>
                <a:lnTo>
                  <a:pt x="515" y="1592"/>
                </a:lnTo>
                <a:lnTo>
                  <a:pt x="515" y="1592"/>
                </a:lnTo>
                <a:lnTo>
                  <a:pt x="520" y="1577"/>
                </a:lnTo>
                <a:lnTo>
                  <a:pt x="526" y="1564"/>
                </a:lnTo>
                <a:lnTo>
                  <a:pt x="530" y="1552"/>
                </a:lnTo>
                <a:lnTo>
                  <a:pt x="533" y="1542"/>
                </a:lnTo>
                <a:lnTo>
                  <a:pt x="533" y="1542"/>
                </a:lnTo>
                <a:lnTo>
                  <a:pt x="538" y="1494"/>
                </a:lnTo>
                <a:lnTo>
                  <a:pt x="541" y="1468"/>
                </a:lnTo>
                <a:lnTo>
                  <a:pt x="542" y="1453"/>
                </a:lnTo>
                <a:lnTo>
                  <a:pt x="542" y="1453"/>
                </a:lnTo>
                <a:lnTo>
                  <a:pt x="542" y="1446"/>
                </a:lnTo>
                <a:lnTo>
                  <a:pt x="544" y="1432"/>
                </a:lnTo>
                <a:lnTo>
                  <a:pt x="549" y="1387"/>
                </a:lnTo>
                <a:lnTo>
                  <a:pt x="554" y="1342"/>
                </a:lnTo>
                <a:lnTo>
                  <a:pt x="555" y="1327"/>
                </a:lnTo>
                <a:lnTo>
                  <a:pt x="555" y="1319"/>
                </a:lnTo>
                <a:lnTo>
                  <a:pt x="555" y="1319"/>
                </a:lnTo>
                <a:lnTo>
                  <a:pt x="553" y="1311"/>
                </a:lnTo>
                <a:lnTo>
                  <a:pt x="553" y="1299"/>
                </a:lnTo>
                <a:lnTo>
                  <a:pt x="555" y="1283"/>
                </a:lnTo>
                <a:lnTo>
                  <a:pt x="560" y="1261"/>
                </a:lnTo>
                <a:lnTo>
                  <a:pt x="560" y="1261"/>
                </a:lnTo>
                <a:lnTo>
                  <a:pt x="564" y="1241"/>
                </a:lnTo>
                <a:lnTo>
                  <a:pt x="566" y="1226"/>
                </a:lnTo>
                <a:lnTo>
                  <a:pt x="566" y="1214"/>
                </a:lnTo>
                <a:lnTo>
                  <a:pt x="568" y="1203"/>
                </a:lnTo>
                <a:lnTo>
                  <a:pt x="568" y="1203"/>
                </a:lnTo>
                <a:lnTo>
                  <a:pt x="575" y="1169"/>
                </a:lnTo>
                <a:lnTo>
                  <a:pt x="586" y="1111"/>
                </a:lnTo>
                <a:lnTo>
                  <a:pt x="600" y="1033"/>
                </a:lnTo>
                <a:lnTo>
                  <a:pt x="627" y="975"/>
                </a:lnTo>
                <a:lnTo>
                  <a:pt x="636" y="640"/>
                </a:lnTo>
                <a:lnTo>
                  <a:pt x="636" y="640"/>
                </a:lnTo>
                <a:lnTo>
                  <a:pt x="674" y="652"/>
                </a:lnTo>
                <a:lnTo>
                  <a:pt x="702" y="660"/>
                </a:lnTo>
                <a:lnTo>
                  <a:pt x="713" y="662"/>
                </a:lnTo>
                <a:lnTo>
                  <a:pt x="721" y="662"/>
                </a:lnTo>
                <a:lnTo>
                  <a:pt x="721" y="662"/>
                </a:lnTo>
                <a:lnTo>
                  <a:pt x="723" y="661"/>
                </a:lnTo>
                <a:lnTo>
                  <a:pt x="725" y="659"/>
                </a:lnTo>
                <a:lnTo>
                  <a:pt x="731" y="651"/>
                </a:lnTo>
                <a:lnTo>
                  <a:pt x="735" y="642"/>
                </a:lnTo>
                <a:lnTo>
                  <a:pt x="740" y="631"/>
                </a:lnTo>
                <a:lnTo>
                  <a:pt x="745" y="611"/>
                </a:lnTo>
                <a:lnTo>
                  <a:pt x="747" y="600"/>
                </a:lnTo>
                <a:lnTo>
                  <a:pt x="747" y="600"/>
                </a:lnTo>
                <a:lnTo>
                  <a:pt x="754" y="556"/>
                </a:lnTo>
                <a:lnTo>
                  <a:pt x="761" y="515"/>
                </a:lnTo>
                <a:lnTo>
                  <a:pt x="761" y="515"/>
                </a:lnTo>
                <a:lnTo>
                  <a:pt x="773" y="508"/>
                </a:lnTo>
                <a:lnTo>
                  <a:pt x="781" y="502"/>
                </a:lnTo>
                <a:lnTo>
                  <a:pt x="783" y="499"/>
                </a:lnTo>
                <a:lnTo>
                  <a:pt x="783" y="497"/>
                </a:lnTo>
                <a:lnTo>
                  <a:pt x="783" y="497"/>
                </a:lnTo>
                <a:lnTo>
                  <a:pt x="781" y="488"/>
                </a:lnTo>
                <a:lnTo>
                  <a:pt x="779" y="474"/>
                </a:lnTo>
                <a:lnTo>
                  <a:pt x="775" y="460"/>
                </a:lnTo>
                <a:lnTo>
                  <a:pt x="773" y="455"/>
                </a:lnTo>
                <a:lnTo>
                  <a:pt x="770" y="452"/>
                </a:lnTo>
                <a:lnTo>
                  <a:pt x="770" y="452"/>
                </a:lnTo>
                <a:lnTo>
                  <a:pt x="768" y="450"/>
                </a:lnTo>
                <a:lnTo>
                  <a:pt x="765" y="445"/>
                </a:lnTo>
                <a:lnTo>
                  <a:pt x="759" y="432"/>
                </a:lnTo>
                <a:lnTo>
                  <a:pt x="742" y="388"/>
                </a:lnTo>
                <a:lnTo>
                  <a:pt x="732" y="365"/>
                </a:lnTo>
                <a:lnTo>
                  <a:pt x="722" y="340"/>
                </a:lnTo>
                <a:lnTo>
                  <a:pt x="712" y="320"/>
                </a:lnTo>
                <a:lnTo>
                  <a:pt x="703" y="305"/>
                </a:lnTo>
                <a:lnTo>
                  <a:pt x="703" y="305"/>
                </a:lnTo>
                <a:lnTo>
                  <a:pt x="698" y="299"/>
                </a:lnTo>
                <a:lnTo>
                  <a:pt x="693" y="293"/>
                </a:lnTo>
                <a:lnTo>
                  <a:pt x="680" y="283"/>
                </a:lnTo>
                <a:lnTo>
                  <a:pt x="668" y="274"/>
                </a:lnTo>
                <a:lnTo>
                  <a:pt x="656" y="268"/>
                </a:lnTo>
                <a:lnTo>
                  <a:pt x="645" y="262"/>
                </a:lnTo>
                <a:lnTo>
                  <a:pt x="636" y="259"/>
                </a:lnTo>
                <a:lnTo>
                  <a:pt x="627" y="255"/>
                </a:lnTo>
                <a:lnTo>
                  <a:pt x="555" y="251"/>
                </a:lnTo>
                <a:lnTo>
                  <a:pt x="555" y="251"/>
                </a:lnTo>
                <a:lnTo>
                  <a:pt x="562" y="239"/>
                </a:lnTo>
                <a:lnTo>
                  <a:pt x="568" y="224"/>
                </a:lnTo>
                <a:lnTo>
                  <a:pt x="576" y="207"/>
                </a:lnTo>
                <a:lnTo>
                  <a:pt x="584" y="186"/>
                </a:lnTo>
                <a:lnTo>
                  <a:pt x="592" y="164"/>
                </a:lnTo>
                <a:lnTo>
                  <a:pt x="598" y="140"/>
                </a:lnTo>
                <a:lnTo>
                  <a:pt x="599" y="128"/>
                </a:lnTo>
                <a:lnTo>
                  <a:pt x="600" y="117"/>
                </a:lnTo>
                <a:lnTo>
                  <a:pt x="600" y="117"/>
                </a:lnTo>
                <a:lnTo>
                  <a:pt x="600" y="106"/>
                </a:lnTo>
                <a:lnTo>
                  <a:pt x="599" y="95"/>
                </a:lnTo>
                <a:lnTo>
                  <a:pt x="596" y="85"/>
                </a:lnTo>
                <a:lnTo>
                  <a:pt x="593" y="73"/>
                </a:lnTo>
                <a:lnTo>
                  <a:pt x="590" y="64"/>
                </a:lnTo>
                <a:lnTo>
                  <a:pt x="584" y="54"/>
                </a:lnTo>
                <a:lnTo>
                  <a:pt x="579" y="47"/>
                </a:lnTo>
                <a:lnTo>
                  <a:pt x="573" y="38"/>
                </a:lnTo>
                <a:lnTo>
                  <a:pt x="566" y="31"/>
                </a:lnTo>
                <a:lnTo>
                  <a:pt x="560" y="24"/>
                </a:lnTo>
                <a:lnTo>
                  <a:pt x="552" y="17"/>
                </a:lnTo>
                <a:lnTo>
                  <a:pt x="544" y="13"/>
                </a:lnTo>
                <a:lnTo>
                  <a:pt x="535" y="9"/>
                </a:lnTo>
                <a:lnTo>
                  <a:pt x="527" y="5"/>
                </a:lnTo>
                <a:lnTo>
                  <a:pt x="519" y="2"/>
                </a:lnTo>
                <a:lnTo>
                  <a:pt x="510" y="1"/>
                </a:lnTo>
                <a:lnTo>
                  <a:pt x="510" y="1"/>
                </a:lnTo>
                <a:lnTo>
                  <a:pt x="503" y="0"/>
                </a:lnTo>
                <a:lnTo>
                  <a:pt x="494" y="0"/>
                </a:lnTo>
                <a:lnTo>
                  <a:pt x="486" y="1"/>
                </a:lnTo>
                <a:lnTo>
                  <a:pt x="478" y="3"/>
                </a:lnTo>
                <a:lnTo>
                  <a:pt x="470" y="5"/>
                </a:lnTo>
                <a:lnTo>
                  <a:pt x="462" y="7"/>
                </a:lnTo>
                <a:lnTo>
                  <a:pt x="448" y="15"/>
                </a:lnTo>
                <a:lnTo>
                  <a:pt x="434" y="25"/>
                </a:lnTo>
                <a:lnTo>
                  <a:pt x="421" y="38"/>
                </a:lnTo>
                <a:lnTo>
                  <a:pt x="410" y="52"/>
                </a:lnTo>
                <a:lnTo>
                  <a:pt x="399" y="68"/>
                </a:lnTo>
                <a:lnTo>
                  <a:pt x="399" y="68"/>
                </a:lnTo>
                <a:lnTo>
                  <a:pt x="394" y="77"/>
                </a:lnTo>
                <a:lnTo>
                  <a:pt x="391" y="86"/>
                </a:lnTo>
                <a:lnTo>
                  <a:pt x="390" y="96"/>
                </a:lnTo>
                <a:lnTo>
                  <a:pt x="388" y="106"/>
                </a:lnTo>
                <a:lnTo>
                  <a:pt x="388" y="116"/>
                </a:lnTo>
                <a:lnTo>
                  <a:pt x="390" y="126"/>
                </a:lnTo>
                <a:lnTo>
                  <a:pt x="393" y="145"/>
                </a:lnTo>
                <a:lnTo>
                  <a:pt x="397" y="162"/>
                </a:lnTo>
                <a:lnTo>
                  <a:pt x="402" y="176"/>
                </a:lnTo>
                <a:lnTo>
                  <a:pt x="407" y="188"/>
                </a:lnTo>
                <a:lnTo>
                  <a:pt x="416" y="211"/>
                </a:lnTo>
                <a:lnTo>
                  <a:pt x="416" y="229"/>
                </a:lnTo>
                <a:lnTo>
                  <a:pt x="407" y="229"/>
                </a:lnTo>
                <a:close/>
                <a:moveTo>
                  <a:pt x="533" y="541"/>
                </a:moveTo>
                <a:lnTo>
                  <a:pt x="524" y="550"/>
                </a:lnTo>
                <a:lnTo>
                  <a:pt x="443" y="537"/>
                </a:lnTo>
                <a:lnTo>
                  <a:pt x="443" y="537"/>
                </a:lnTo>
                <a:lnTo>
                  <a:pt x="432" y="522"/>
                </a:lnTo>
                <a:lnTo>
                  <a:pt x="424" y="510"/>
                </a:lnTo>
                <a:lnTo>
                  <a:pt x="421" y="505"/>
                </a:lnTo>
                <a:lnTo>
                  <a:pt x="421" y="501"/>
                </a:lnTo>
                <a:lnTo>
                  <a:pt x="421" y="501"/>
                </a:lnTo>
                <a:lnTo>
                  <a:pt x="422" y="500"/>
                </a:lnTo>
                <a:lnTo>
                  <a:pt x="426" y="499"/>
                </a:lnTo>
                <a:lnTo>
                  <a:pt x="439" y="498"/>
                </a:lnTo>
                <a:lnTo>
                  <a:pt x="475" y="498"/>
                </a:lnTo>
                <a:lnTo>
                  <a:pt x="511" y="500"/>
                </a:lnTo>
                <a:lnTo>
                  <a:pt x="528" y="501"/>
                </a:lnTo>
                <a:lnTo>
                  <a:pt x="533" y="5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/>
          <p:cNvSpPr>
            <a:spLocks noEditPoints="1"/>
          </p:cNvSpPr>
          <p:nvPr/>
        </p:nvSpPr>
        <p:spPr bwMode="auto">
          <a:xfrm>
            <a:off x="8512110" y="2847432"/>
            <a:ext cx="465918" cy="1566565"/>
          </a:xfrm>
          <a:custGeom>
            <a:avLst/>
            <a:gdLst>
              <a:gd name="T0" fmla="*/ 335 w 829"/>
              <a:gd name="T1" fmla="*/ 4 h 2784"/>
              <a:gd name="T2" fmla="*/ 243 w 829"/>
              <a:gd name="T3" fmla="*/ 59 h 2784"/>
              <a:gd name="T4" fmla="*/ 202 w 829"/>
              <a:gd name="T5" fmla="*/ 122 h 2784"/>
              <a:gd name="T6" fmla="*/ 180 w 829"/>
              <a:gd name="T7" fmla="*/ 231 h 2784"/>
              <a:gd name="T8" fmla="*/ 111 w 829"/>
              <a:gd name="T9" fmla="*/ 401 h 2784"/>
              <a:gd name="T10" fmla="*/ 39 w 829"/>
              <a:gd name="T11" fmla="*/ 502 h 2784"/>
              <a:gd name="T12" fmla="*/ 15 w 829"/>
              <a:gd name="T13" fmla="*/ 558 h 2784"/>
              <a:gd name="T14" fmla="*/ 0 w 829"/>
              <a:gd name="T15" fmla="*/ 763 h 2784"/>
              <a:gd name="T16" fmla="*/ 54 w 829"/>
              <a:gd name="T17" fmla="*/ 1128 h 2784"/>
              <a:gd name="T18" fmla="*/ 71 w 829"/>
              <a:gd name="T19" fmla="*/ 1183 h 2784"/>
              <a:gd name="T20" fmla="*/ 116 w 829"/>
              <a:gd name="T21" fmla="*/ 1493 h 2784"/>
              <a:gd name="T22" fmla="*/ 224 w 829"/>
              <a:gd name="T23" fmla="*/ 1829 h 2784"/>
              <a:gd name="T24" fmla="*/ 219 w 829"/>
              <a:gd name="T25" fmla="*/ 2065 h 2784"/>
              <a:gd name="T26" fmla="*/ 184 w 829"/>
              <a:gd name="T27" fmla="*/ 2171 h 2784"/>
              <a:gd name="T28" fmla="*/ 174 w 829"/>
              <a:gd name="T29" fmla="*/ 2340 h 2784"/>
              <a:gd name="T30" fmla="*/ 189 w 829"/>
              <a:gd name="T31" fmla="*/ 2447 h 2784"/>
              <a:gd name="T32" fmla="*/ 230 w 829"/>
              <a:gd name="T33" fmla="*/ 2679 h 2784"/>
              <a:gd name="T34" fmla="*/ 227 w 829"/>
              <a:gd name="T35" fmla="*/ 2749 h 2784"/>
              <a:gd name="T36" fmla="*/ 287 w 829"/>
              <a:gd name="T37" fmla="*/ 2765 h 2784"/>
              <a:gd name="T38" fmla="*/ 429 w 829"/>
              <a:gd name="T39" fmla="*/ 2755 h 2784"/>
              <a:gd name="T40" fmla="*/ 481 w 829"/>
              <a:gd name="T41" fmla="*/ 2782 h 2784"/>
              <a:gd name="T42" fmla="*/ 642 w 829"/>
              <a:gd name="T43" fmla="*/ 2767 h 2784"/>
              <a:gd name="T44" fmla="*/ 731 w 829"/>
              <a:gd name="T45" fmla="*/ 2731 h 2784"/>
              <a:gd name="T46" fmla="*/ 716 w 829"/>
              <a:gd name="T47" fmla="*/ 2702 h 2784"/>
              <a:gd name="T48" fmla="*/ 627 w 829"/>
              <a:gd name="T49" fmla="*/ 2687 h 2784"/>
              <a:gd name="T50" fmla="*/ 597 w 829"/>
              <a:gd name="T51" fmla="*/ 2583 h 2784"/>
              <a:gd name="T52" fmla="*/ 612 w 829"/>
              <a:gd name="T53" fmla="*/ 2395 h 2784"/>
              <a:gd name="T54" fmla="*/ 628 w 829"/>
              <a:gd name="T55" fmla="*/ 2181 h 2784"/>
              <a:gd name="T56" fmla="*/ 638 w 829"/>
              <a:gd name="T57" fmla="*/ 2075 h 2784"/>
              <a:gd name="T58" fmla="*/ 668 w 829"/>
              <a:gd name="T59" fmla="*/ 1894 h 2784"/>
              <a:gd name="T60" fmla="*/ 671 w 829"/>
              <a:gd name="T61" fmla="*/ 1696 h 2784"/>
              <a:gd name="T62" fmla="*/ 668 w 829"/>
              <a:gd name="T63" fmla="*/ 1357 h 2784"/>
              <a:gd name="T64" fmla="*/ 673 w 829"/>
              <a:gd name="T65" fmla="*/ 1317 h 2784"/>
              <a:gd name="T66" fmla="*/ 652 w 829"/>
              <a:gd name="T67" fmla="*/ 1105 h 2784"/>
              <a:gd name="T68" fmla="*/ 676 w 829"/>
              <a:gd name="T69" fmla="*/ 1068 h 2784"/>
              <a:gd name="T70" fmla="*/ 741 w 829"/>
              <a:gd name="T71" fmla="*/ 1037 h 2784"/>
              <a:gd name="T72" fmla="*/ 781 w 829"/>
              <a:gd name="T73" fmla="*/ 919 h 2784"/>
              <a:gd name="T74" fmla="*/ 779 w 829"/>
              <a:gd name="T75" fmla="*/ 759 h 2784"/>
              <a:gd name="T76" fmla="*/ 821 w 829"/>
              <a:gd name="T77" fmla="*/ 577 h 2784"/>
              <a:gd name="T78" fmla="*/ 754 w 829"/>
              <a:gd name="T79" fmla="*/ 557 h 2784"/>
              <a:gd name="T80" fmla="*/ 668 w 829"/>
              <a:gd name="T81" fmla="*/ 622 h 2784"/>
              <a:gd name="T82" fmla="*/ 645 w 829"/>
              <a:gd name="T83" fmla="*/ 633 h 2784"/>
              <a:gd name="T84" fmla="*/ 587 w 829"/>
              <a:gd name="T85" fmla="*/ 668 h 2784"/>
              <a:gd name="T86" fmla="*/ 421 w 829"/>
              <a:gd name="T87" fmla="*/ 497 h 2784"/>
              <a:gd name="T88" fmla="*/ 393 w 829"/>
              <a:gd name="T89" fmla="*/ 445 h 2784"/>
              <a:gd name="T90" fmla="*/ 466 w 829"/>
              <a:gd name="T91" fmla="*/ 402 h 2784"/>
              <a:gd name="T92" fmla="*/ 529 w 829"/>
              <a:gd name="T93" fmla="*/ 289 h 2784"/>
              <a:gd name="T94" fmla="*/ 520 w 829"/>
              <a:gd name="T95" fmla="*/ 230 h 2784"/>
              <a:gd name="T96" fmla="*/ 530 w 829"/>
              <a:gd name="T97" fmla="*/ 125 h 2784"/>
              <a:gd name="T98" fmla="*/ 520 w 829"/>
              <a:gd name="T99" fmla="*/ 75 h 2784"/>
              <a:gd name="T100" fmla="*/ 527 w 829"/>
              <a:gd name="T101" fmla="*/ 69 h 2784"/>
              <a:gd name="T102" fmla="*/ 457 w 829"/>
              <a:gd name="T103" fmla="*/ 7 h 2784"/>
              <a:gd name="T104" fmla="*/ 426 w 829"/>
              <a:gd name="T105" fmla="*/ 0 h 2784"/>
              <a:gd name="T106" fmla="*/ 406 w 829"/>
              <a:gd name="T107" fmla="*/ 2143 h 2784"/>
              <a:gd name="T108" fmla="*/ 406 w 829"/>
              <a:gd name="T109" fmla="*/ 2297 h 2784"/>
              <a:gd name="T110" fmla="*/ 421 w 829"/>
              <a:gd name="T111" fmla="*/ 2367 h 2784"/>
              <a:gd name="T112" fmla="*/ 457 w 829"/>
              <a:gd name="T113" fmla="*/ 2511 h 2784"/>
              <a:gd name="T114" fmla="*/ 471 w 829"/>
              <a:gd name="T115" fmla="*/ 2641 h 2784"/>
              <a:gd name="T116" fmla="*/ 462 w 829"/>
              <a:gd name="T117" fmla="*/ 2687 h 2784"/>
              <a:gd name="T118" fmla="*/ 350 w 829"/>
              <a:gd name="T119" fmla="*/ 2634 h 2784"/>
              <a:gd name="T120" fmla="*/ 336 w 829"/>
              <a:gd name="T121" fmla="*/ 2530 h 2784"/>
              <a:gd name="T122" fmla="*/ 350 w 829"/>
              <a:gd name="T123" fmla="*/ 2324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9" h="2784">
                <a:moveTo>
                  <a:pt x="426" y="0"/>
                </a:moveTo>
                <a:lnTo>
                  <a:pt x="426" y="0"/>
                </a:lnTo>
                <a:lnTo>
                  <a:pt x="411" y="0"/>
                </a:lnTo>
                <a:lnTo>
                  <a:pt x="376" y="0"/>
                </a:lnTo>
                <a:lnTo>
                  <a:pt x="355" y="2"/>
                </a:lnTo>
                <a:lnTo>
                  <a:pt x="335" y="4"/>
                </a:lnTo>
                <a:lnTo>
                  <a:pt x="318" y="7"/>
                </a:lnTo>
                <a:lnTo>
                  <a:pt x="305" y="14"/>
                </a:lnTo>
                <a:lnTo>
                  <a:pt x="305" y="14"/>
                </a:lnTo>
                <a:lnTo>
                  <a:pt x="282" y="29"/>
                </a:lnTo>
                <a:lnTo>
                  <a:pt x="255" y="47"/>
                </a:lnTo>
                <a:lnTo>
                  <a:pt x="243" y="59"/>
                </a:lnTo>
                <a:lnTo>
                  <a:pt x="230" y="70"/>
                </a:lnTo>
                <a:lnTo>
                  <a:pt x="220" y="82"/>
                </a:lnTo>
                <a:lnTo>
                  <a:pt x="212" y="93"/>
                </a:lnTo>
                <a:lnTo>
                  <a:pt x="212" y="93"/>
                </a:lnTo>
                <a:lnTo>
                  <a:pt x="205" y="107"/>
                </a:lnTo>
                <a:lnTo>
                  <a:pt x="202" y="122"/>
                </a:lnTo>
                <a:lnTo>
                  <a:pt x="199" y="137"/>
                </a:lnTo>
                <a:lnTo>
                  <a:pt x="195" y="153"/>
                </a:lnTo>
                <a:lnTo>
                  <a:pt x="190" y="191"/>
                </a:lnTo>
                <a:lnTo>
                  <a:pt x="185" y="211"/>
                </a:lnTo>
                <a:lnTo>
                  <a:pt x="180" y="231"/>
                </a:lnTo>
                <a:lnTo>
                  <a:pt x="180" y="231"/>
                </a:lnTo>
                <a:lnTo>
                  <a:pt x="147" y="329"/>
                </a:lnTo>
                <a:lnTo>
                  <a:pt x="137" y="352"/>
                </a:lnTo>
                <a:lnTo>
                  <a:pt x="129" y="372"/>
                </a:lnTo>
                <a:lnTo>
                  <a:pt x="121" y="389"/>
                </a:lnTo>
                <a:lnTo>
                  <a:pt x="111" y="401"/>
                </a:lnTo>
                <a:lnTo>
                  <a:pt x="111" y="401"/>
                </a:lnTo>
                <a:lnTo>
                  <a:pt x="91" y="424"/>
                </a:lnTo>
                <a:lnTo>
                  <a:pt x="69" y="452"/>
                </a:lnTo>
                <a:lnTo>
                  <a:pt x="51" y="477"/>
                </a:lnTo>
                <a:lnTo>
                  <a:pt x="43" y="490"/>
                </a:lnTo>
                <a:lnTo>
                  <a:pt x="43" y="490"/>
                </a:lnTo>
                <a:lnTo>
                  <a:pt x="39" y="502"/>
                </a:lnTo>
                <a:lnTo>
                  <a:pt x="34" y="520"/>
                </a:lnTo>
                <a:lnTo>
                  <a:pt x="31" y="530"/>
                </a:lnTo>
                <a:lnTo>
                  <a:pt x="26" y="540"/>
                </a:lnTo>
                <a:lnTo>
                  <a:pt x="21" y="550"/>
                </a:lnTo>
                <a:lnTo>
                  <a:pt x="15" y="558"/>
                </a:lnTo>
                <a:lnTo>
                  <a:pt x="15" y="558"/>
                </a:lnTo>
                <a:lnTo>
                  <a:pt x="11" y="565"/>
                </a:lnTo>
                <a:lnTo>
                  <a:pt x="8" y="577"/>
                </a:lnTo>
                <a:lnTo>
                  <a:pt x="3" y="612"/>
                </a:lnTo>
                <a:lnTo>
                  <a:pt x="1" y="658"/>
                </a:lnTo>
                <a:lnTo>
                  <a:pt x="0" y="710"/>
                </a:lnTo>
                <a:lnTo>
                  <a:pt x="0" y="763"/>
                </a:lnTo>
                <a:lnTo>
                  <a:pt x="1" y="812"/>
                </a:lnTo>
                <a:lnTo>
                  <a:pt x="3" y="852"/>
                </a:lnTo>
                <a:lnTo>
                  <a:pt x="6" y="879"/>
                </a:lnTo>
                <a:lnTo>
                  <a:pt x="6" y="879"/>
                </a:lnTo>
                <a:lnTo>
                  <a:pt x="36" y="1040"/>
                </a:lnTo>
                <a:lnTo>
                  <a:pt x="54" y="1128"/>
                </a:lnTo>
                <a:lnTo>
                  <a:pt x="63" y="1158"/>
                </a:lnTo>
                <a:lnTo>
                  <a:pt x="64" y="1166"/>
                </a:lnTo>
                <a:lnTo>
                  <a:pt x="66" y="1170"/>
                </a:lnTo>
                <a:lnTo>
                  <a:pt x="66" y="1170"/>
                </a:lnTo>
                <a:lnTo>
                  <a:pt x="69" y="1175"/>
                </a:lnTo>
                <a:lnTo>
                  <a:pt x="71" y="1183"/>
                </a:lnTo>
                <a:lnTo>
                  <a:pt x="78" y="1218"/>
                </a:lnTo>
                <a:lnTo>
                  <a:pt x="94" y="1321"/>
                </a:lnTo>
                <a:lnTo>
                  <a:pt x="109" y="1430"/>
                </a:lnTo>
                <a:lnTo>
                  <a:pt x="114" y="1470"/>
                </a:lnTo>
                <a:lnTo>
                  <a:pt x="116" y="1493"/>
                </a:lnTo>
                <a:lnTo>
                  <a:pt x="116" y="1493"/>
                </a:lnTo>
                <a:lnTo>
                  <a:pt x="117" y="1543"/>
                </a:lnTo>
                <a:lnTo>
                  <a:pt x="119" y="1570"/>
                </a:lnTo>
                <a:lnTo>
                  <a:pt x="204" y="1575"/>
                </a:lnTo>
                <a:lnTo>
                  <a:pt x="204" y="1575"/>
                </a:lnTo>
                <a:lnTo>
                  <a:pt x="224" y="1829"/>
                </a:lnTo>
                <a:lnTo>
                  <a:pt x="224" y="1829"/>
                </a:lnTo>
                <a:lnTo>
                  <a:pt x="225" y="1867"/>
                </a:lnTo>
                <a:lnTo>
                  <a:pt x="225" y="1945"/>
                </a:lnTo>
                <a:lnTo>
                  <a:pt x="224" y="1987"/>
                </a:lnTo>
                <a:lnTo>
                  <a:pt x="222" y="2025"/>
                </a:lnTo>
                <a:lnTo>
                  <a:pt x="220" y="2055"/>
                </a:lnTo>
                <a:lnTo>
                  <a:pt x="219" y="2065"/>
                </a:lnTo>
                <a:lnTo>
                  <a:pt x="215" y="2071"/>
                </a:lnTo>
                <a:lnTo>
                  <a:pt x="215" y="2071"/>
                </a:lnTo>
                <a:lnTo>
                  <a:pt x="205" y="2096"/>
                </a:lnTo>
                <a:lnTo>
                  <a:pt x="195" y="2126"/>
                </a:lnTo>
                <a:lnTo>
                  <a:pt x="187" y="2158"/>
                </a:lnTo>
                <a:lnTo>
                  <a:pt x="184" y="2171"/>
                </a:lnTo>
                <a:lnTo>
                  <a:pt x="184" y="2181"/>
                </a:lnTo>
                <a:lnTo>
                  <a:pt x="184" y="2181"/>
                </a:lnTo>
                <a:lnTo>
                  <a:pt x="184" y="2214"/>
                </a:lnTo>
                <a:lnTo>
                  <a:pt x="180" y="2267"/>
                </a:lnTo>
                <a:lnTo>
                  <a:pt x="177" y="2319"/>
                </a:lnTo>
                <a:lnTo>
                  <a:pt x="174" y="2340"/>
                </a:lnTo>
                <a:lnTo>
                  <a:pt x="172" y="2355"/>
                </a:lnTo>
                <a:lnTo>
                  <a:pt x="172" y="2355"/>
                </a:lnTo>
                <a:lnTo>
                  <a:pt x="170" y="2362"/>
                </a:lnTo>
                <a:lnTo>
                  <a:pt x="172" y="2374"/>
                </a:lnTo>
                <a:lnTo>
                  <a:pt x="179" y="2407"/>
                </a:lnTo>
                <a:lnTo>
                  <a:pt x="189" y="2447"/>
                </a:lnTo>
                <a:lnTo>
                  <a:pt x="200" y="2493"/>
                </a:lnTo>
                <a:lnTo>
                  <a:pt x="225" y="2576"/>
                </a:lnTo>
                <a:lnTo>
                  <a:pt x="234" y="2604"/>
                </a:lnTo>
                <a:lnTo>
                  <a:pt x="237" y="2618"/>
                </a:lnTo>
                <a:lnTo>
                  <a:pt x="237" y="2618"/>
                </a:lnTo>
                <a:lnTo>
                  <a:pt x="230" y="2679"/>
                </a:lnTo>
                <a:lnTo>
                  <a:pt x="224" y="2731"/>
                </a:lnTo>
                <a:lnTo>
                  <a:pt x="224" y="2731"/>
                </a:lnTo>
                <a:lnTo>
                  <a:pt x="224" y="2734"/>
                </a:lnTo>
                <a:lnTo>
                  <a:pt x="224" y="2741"/>
                </a:lnTo>
                <a:lnTo>
                  <a:pt x="225" y="2744"/>
                </a:lnTo>
                <a:lnTo>
                  <a:pt x="227" y="2749"/>
                </a:lnTo>
                <a:lnTo>
                  <a:pt x="230" y="2752"/>
                </a:lnTo>
                <a:lnTo>
                  <a:pt x="237" y="2755"/>
                </a:lnTo>
                <a:lnTo>
                  <a:pt x="237" y="2755"/>
                </a:lnTo>
                <a:lnTo>
                  <a:pt x="250" y="2760"/>
                </a:lnTo>
                <a:lnTo>
                  <a:pt x="267" y="2764"/>
                </a:lnTo>
                <a:lnTo>
                  <a:pt x="287" y="2765"/>
                </a:lnTo>
                <a:lnTo>
                  <a:pt x="305" y="2764"/>
                </a:lnTo>
                <a:lnTo>
                  <a:pt x="305" y="2764"/>
                </a:lnTo>
                <a:lnTo>
                  <a:pt x="335" y="2760"/>
                </a:lnTo>
                <a:lnTo>
                  <a:pt x="376" y="2757"/>
                </a:lnTo>
                <a:lnTo>
                  <a:pt x="429" y="2755"/>
                </a:lnTo>
                <a:lnTo>
                  <a:pt x="429" y="2755"/>
                </a:lnTo>
                <a:lnTo>
                  <a:pt x="433" y="2760"/>
                </a:lnTo>
                <a:lnTo>
                  <a:pt x="436" y="2764"/>
                </a:lnTo>
                <a:lnTo>
                  <a:pt x="443" y="2769"/>
                </a:lnTo>
                <a:lnTo>
                  <a:pt x="451" y="2775"/>
                </a:lnTo>
                <a:lnTo>
                  <a:pt x="464" y="2779"/>
                </a:lnTo>
                <a:lnTo>
                  <a:pt x="481" y="2782"/>
                </a:lnTo>
                <a:lnTo>
                  <a:pt x="502" y="2784"/>
                </a:lnTo>
                <a:lnTo>
                  <a:pt x="502" y="2784"/>
                </a:lnTo>
                <a:lnTo>
                  <a:pt x="530" y="2782"/>
                </a:lnTo>
                <a:lnTo>
                  <a:pt x="565" y="2779"/>
                </a:lnTo>
                <a:lnTo>
                  <a:pt x="603" y="2774"/>
                </a:lnTo>
                <a:lnTo>
                  <a:pt x="642" y="2767"/>
                </a:lnTo>
                <a:lnTo>
                  <a:pt x="676" y="2759"/>
                </a:lnTo>
                <a:lnTo>
                  <a:pt x="691" y="2754"/>
                </a:lnTo>
                <a:lnTo>
                  <a:pt x="705" y="2747"/>
                </a:lnTo>
                <a:lnTo>
                  <a:pt x="716" y="2742"/>
                </a:lnTo>
                <a:lnTo>
                  <a:pt x="724" y="2736"/>
                </a:lnTo>
                <a:lnTo>
                  <a:pt x="731" y="2731"/>
                </a:lnTo>
                <a:lnTo>
                  <a:pt x="733" y="2722"/>
                </a:lnTo>
                <a:lnTo>
                  <a:pt x="733" y="2722"/>
                </a:lnTo>
                <a:lnTo>
                  <a:pt x="731" y="2717"/>
                </a:lnTo>
                <a:lnTo>
                  <a:pt x="728" y="2711"/>
                </a:lnTo>
                <a:lnTo>
                  <a:pt x="723" y="2707"/>
                </a:lnTo>
                <a:lnTo>
                  <a:pt x="716" y="2702"/>
                </a:lnTo>
                <a:lnTo>
                  <a:pt x="701" y="2697"/>
                </a:lnTo>
                <a:lnTo>
                  <a:pt x="683" y="2694"/>
                </a:lnTo>
                <a:lnTo>
                  <a:pt x="647" y="2691"/>
                </a:lnTo>
                <a:lnTo>
                  <a:pt x="635" y="2689"/>
                </a:lnTo>
                <a:lnTo>
                  <a:pt x="627" y="2687"/>
                </a:lnTo>
                <a:lnTo>
                  <a:pt x="627" y="2687"/>
                </a:lnTo>
                <a:lnTo>
                  <a:pt x="610" y="2669"/>
                </a:lnTo>
                <a:lnTo>
                  <a:pt x="602" y="2659"/>
                </a:lnTo>
                <a:lnTo>
                  <a:pt x="600" y="2654"/>
                </a:lnTo>
                <a:lnTo>
                  <a:pt x="598" y="2651"/>
                </a:lnTo>
                <a:lnTo>
                  <a:pt x="598" y="2651"/>
                </a:lnTo>
                <a:lnTo>
                  <a:pt x="597" y="2583"/>
                </a:lnTo>
                <a:lnTo>
                  <a:pt x="595" y="2533"/>
                </a:lnTo>
                <a:lnTo>
                  <a:pt x="597" y="2510"/>
                </a:lnTo>
                <a:lnTo>
                  <a:pt x="598" y="2493"/>
                </a:lnTo>
                <a:lnTo>
                  <a:pt x="598" y="2493"/>
                </a:lnTo>
                <a:lnTo>
                  <a:pt x="605" y="2450"/>
                </a:lnTo>
                <a:lnTo>
                  <a:pt x="612" y="2395"/>
                </a:lnTo>
                <a:lnTo>
                  <a:pt x="620" y="2327"/>
                </a:lnTo>
                <a:lnTo>
                  <a:pt x="620" y="2193"/>
                </a:lnTo>
                <a:lnTo>
                  <a:pt x="620" y="2193"/>
                </a:lnTo>
                <a:lnTo>
                  <a:pt x="622" y="2193"/>
                </a:lnTo>
                <a:lnTo>
                  <a:pt x="627" y="2188"/>
                </a:lnTo>
                <a:lnTo>
                  <a:pt x="628" y="2181"/>
                </a:lnTo>
                <a:lnTo>
                  <a:pt x="632" y="2173"/>
                </a:lnTo>
                <a:lnTo>
                  <a:pt x="633" y="2161"/>
                </a:lnTo>
                <a:lnTo>
                  <a:pt x="635" y="2144"/>
                </a:lnTo>
                <a:lnTo>
                  <a:pt x="635" y="2144"/>
                </a:lnTo>
                <a:lnTo>
                  <a:pt x="638" y="2108"/>
                </a:lnTo>
                <a:lnTo>
                  <a:pt x="638" y="2075"/>
                </a:lnTo>
                <a:lnTo>
                  <a:pt x="640" y="2028"/>
                </a:lnTo>
                <a:lnTo>
                  <a:pt x="640" y="2028"/>
                </a:lnTo>
                <a:lnTo>
                  <a:pt x="643" y="2005"/>
                </a:lnTo>
                <a:lnTo>
                  <a:pt x="652" y="1967"/>
                </a:lnTo>
                <a:lnTo>
                  <a:pt x="661" y="1927"/>
                </a:lnTo>
                <a:lnTo>
                  <a:pt x="668" y="1894"/>
                </a:lnTo>
                <a:lnTo>
                  <a:pt x="668" y="1894"/>
                </a:lnTo>
                <a:lnTo>
                  <a:pt x="670" y="1855"/>
                </a:lnTo>
                <a:lnTo>
                  <a:pt x="673" y="1801"/>
                </a:lnTo>
                <a:lnTo>
                  <a:pt x="673" y="1742"/>
                </a:lnTo>
                <a:lnTo>
                  <a:pt x="671" y="1696"/>
                </a:lnTo>
                <a:lnTo>
                  <a:pt x="671" y="1696"/>
                </a:lnTo>
                <a:lnTo>
                  <a:pt x="670" y="1649"/>
                </a:lnTo>
                <a:lnTo>
                  <a:pt x="670" y="1590"/>
                </a:lnTo>
                <a:lnTo>
                  <a:pt x="671" y="1497"/>
                </a:lnTo>
                <a:lnTo>
                  <a:pt x="671" y="1397"/>
                </a:lnTo>
                <a:lnTo>
                  <a:pt x="671" y="1397"/>
                </a:lnTo>
                <a:lnTo>
                  <a:pt x="668" y="1357"/>
                </a:lnTo>
                <a:lnTo>
                  <a:pt x="668" y="1332"/>
                </a:lnTo>
                <a:lnTo>
                  <a:pt x="670" y="1322"/>
                </a:lnTo>
                <a:lnTo>
                  <a:pt x="670" y="1321"/>
                </a:lnTo>
                <a:lnTo>
                  <a:pt x="671" y="1319"/>
                </a:lnTo>
                <a:lnTo>
                  <a:pt x="671" y="1319"/>
                </a:lnTo>
                <a:lnTo>
                  <a:pt x="673" y="1317"/>
                </a:lnTo>
                <a:lnTo>
                  <a:pt x="673" y="1311"/>
                </a:lnTo>
                <a:lnTo>
                  <a:pt x="671" y="1289"/>
                </a:lnTo>
                <a:lnTo>
                  <a:pt x="665" y="1219"/>
                </a:lnTo>
                <a:lnTo>
                  <a:pt x="656" y="1148"/>
                </a:lnTo>
                <a:lnTo>
                  <a:pt x="652" y="1105"/>
                </a:lnTo>
                <a:lnTo>
                  <a:pt x="652" y="1105"/>
                </a:lnTo>
                <a:lnTo>
                  <a:pt x="652" y="1091"/>
                </a:lnTo>
                <a:lnTo>
                  <a:pt x="653" y="1080"/>
                </a:lnTo>
                <a:lnTo>
                  <a:pt x="655" y="1068"/>
                </a:lnTo>
                <a:lnTo>
                  <a:pt x="655" y="1068"/>
                </a:lnTo>
                <a:lnTo>
                  <a:pt x="665" y="1068"/>
                </a:lnTo>
                <a:lnTo>
                  <a:pt x="676" y="1068"/>
                </a:lnTo>
                <a:lnTo>
                  <a:pt x="690" y="1067"/>
                </a:lnTo>
                <a:lnTo>
                  <a:pt x="703" y="1063"/>
                </a:lnTo>
                <a:lnTo>
                  <a:pt x="716" y="1057"/>
                </a:lnTo>
                <a:lnTo>
                  <a:pt x="729" y="1048"/>
                </a:lnTo>
                <a:lnTo>
                  <a:pt x="736" y="1043"/>
                </a:lnTo>
                <a:lnTo>
                  <a:pt x="741" y="1037"/>
                </a:lnTo>
                <a:lnTo>
                  <a:pt x="741" y="1037"/>
                </a:lnTo>
                <a:lnTo>
                  <a:pt x="749" y="1020"/>
                </a:lnTo>
                <a:lnTo>
                  <a:pt x="758" y="1000"/>
                </a:lnTo>
                <a:lnTo>
                  <a:pt x="764" y="979"/>
                </a:lnTo>
                <a:lnTo>
                  <a:pt x="771" y="955"/>
                </a:lnTo>
                <a:lnTo>
                  <a:pt x="781" y="919"/>
                </a:lnTo>
                <a:lnTo>
                  <a:pt x="784" y="902"/>
                </a:lnTo>
                <a:lnTo>
                  <a:pt x="766" y="846"/>
                </a:lnTo>
                <a:lnTo>
                  <a:pt x="766" y="846"/>
                </a:lnTo>
                <a:lnTo>
                  <a:pt x="773" y="806"/>
                </a:lnTo>
                <a:lnTo>
                  <a:pt x="778" y="778"/>
                </a:lnTo>
                <a:lnTo>
                  <a:pt x="779" y="759"/>
                </a:lnTo>
                <a:lnTo>
                  <a:pt x="779" y="759"/>
                </a:lnTo>
                <a:lnTo>
                  <a:pt x="778" y="719"/>
                </a:lnTo>
                <a:lnTo>
                  <a:pt x="779" y="688"/>
                </a:lnTo>
                <a:lnTo>
                  <a:pt x="779" y="646"/>
                </a:lnTo>
                <a:lnTo>
                  <a:pt x="829" y="593"/>
                </a:lnTo>
                <a:lnTo>
                  <a:pt x="821" y="577"/>
                </a:lnTo>
                <a:lnTo>
                  <a:pt x="821" y="577"/>
                </a:lnTo>
                <a:lnTo>
                  <a:pt x="794" y="567"/>
                </a:lnTo>
                <a:lnTo>
                  <a:pt x="773" y="558"/>
                </a:lnTo>
                <a:lnTo>
                  <a:pt x="761" y="555"/>
                </a:lnTo>
                <a:lnTo>
                  <a:pt x="761" y="555"/>
                </a:lnTo>
                <a:lnTo>
                  <a:pt x="754" y="557"/>
                </a:lnTo>
                <a:lnTo>
                  <a:pt x="748" y="558"/>
                </a:lnTo>
                <a:lnTo>
                  <a:pt x="741" y="563"/>
                </a:lnTo>
                <a:lnTo>
                  <a:pt x="681" y="627"/>
                </a:lnTo>
                <a:lnTo>
                  <a:pt x="681" y="627"/>
                </a:lnTo>
                <a:lnTo>
                  <a:pt x="675" y="623"/>
                </a:lnTo>
                <a:lnTo>
                  <a:pt x="668" y="622"/>
                </a:lnTo>
                <a:lnTo>
                  <a:pt x="663" y="622"/>
                </a:lnTo>
                <a:lnTo>
                  <a:pt x="663" y="622"/>
                </a:lnTo>
                <a:lnTo>
                  <a:pt x="653" y="627"/>
                </a:lnTo>
                <a:lnTo>
                  <a:pt x="648" y="631"/>
                </a:lnTo>
                <a:lnTo>
                  <a:pt x="645" y="633"/>
                </a:lnTo>
                <a:lnTo>
                  <a:pt x="645" y="633"/>
                </a:lnTo>
                <a:lnTo>
                  <a:pt x="642" y="638"/>
                </a:lnTo>
                <a:lnTo>
                  <a:pt x="632" y="645"/>
                </a:lnTo>
                <a:lnTo>
                  <a:pt x="617" y="651"/>
                </a:lnTo>
                <a:lnTo>
                  <a:pt x="617" y="651"/>
                </a:lnTo>
                <a:lnTo>
                  <a:pt x="598" y="661"/>
                </a:lnTo>
                <a:lnTo>
                  <a:pt x="587" y="668"/>
                </a:lnTo>
                <a:lnTo>
                  <a:pt x="580" y="673"/>
                </a:lnTo>
                <a:lnTo>
                  <a:pt x="580" y="673"/>
                </a:lnTo>
                <a:lnTo>
                  <a:pt x="530" y="573"/>
                </a:lnTo>
                <a:lnTo>
                  <a:pt x="530" y="573"/>
                </a:lnTo>
                <a:lnTo>
                  <a:pt x="491" y="494"/>
                </a:lnTo>
                <a:lnTo>
                  <a:pt x="421" y="497"/>
                </a:lnTo>
                <a:lnTo>
                  <a:pt x="421" y="497"/>
                </a:lnTo>
                <a:lnTo>
                  <a:pt x="408" y="474"/>
                </a:lnTo>
                <a:lnTo>
                  <a:pt x="391" y="447"/>
                </a:lnTo>
                <a:lnTo>
                  <a:pt x="391" y="447"/>
                </a:lnTo>
                <a:lnTo>
                  <a:pt x="391" y="447"/>
                </a:lnTo>
                <a:lnTo>
                  <a:pt x="393" y="445"/>
                </a:lnTo>
                <a:lnTo>
                  <a:pt x="399" y="441"/>
                </a:lnTo>
                <a:lnTo>
                  <a:pt x="419" y="431"/>
                </a:lnTo>
                <a:lnTo>
                  <a:pt x="443" y="422"/>
                </a:lnTo>
                <a:lnTo>
                  <a:pt x="456" y="416"/>
                </a:lnTo>
                <a:lnTo>
                  <a:pt x="456" y="416"/>
                </a:lnTo>
                <a:lnTo>
                  <a:pt x="466" y="402"/>
                </a:lnTo>
                <a:lnTo>
                  <a:pt x="481" y="379"/>
                </a:lnTo>
                <a:lnTo>
                  <a:pt x="502" y="343"/>
                </a:lnTo>
                <a:lnTo>
                  <a:pt x="502" y="343"/>
                </a:lnTo>
                <a:lnTo>
                  <a:pt x="519" y="314"/>
                </a:lnTo>
                <a:lnTo>
                  <a:pt x="527" y="296"/>
                </a:lnTo>
                <a:lnTo>
                  <a:pt x="529" y="289"/>
                </a:lnTo>
                <a:lnTo>
                  <a:pt x="529" y="286"/>
                </a:lnTo>
                <a:lnTo>
                  <a:pt x="529" y="286"/>
                </a:lnTo>
                <a:lnTo>
                  <a:pt x="525" y="274"/>
                </a:lnTo>
                <a:lnTo>
                  <a:pt x="524" y="256"/>
                </a:lnTo>
                <a:lnTo>
                  <a:pt x="520" y="230"/>
                </a:lnTo>
                <a:lnTo>
                  <a:pt x="520" y="230"/>
                </a:lnTo>
                <a:lnTo>
                  <a:pt x="530" y="220"/>
                </a:lnTo>
                <a:lnTo>
                  <a:pt x="537" y="211"/>
                </a:lnTo>
                <a:lnTo>
                  <a:pt x="540" y="206"/>
                </a:lnTo>
                <a:lnTo>
                  <a:pt x="540" y="203"/>
                </a:lnTo>
                <a:lnTo>
                  <a:pt x="540" y="203"/>
                </a:lnTo>
                <a:lnTo>
                  <a:pt x="530" y="125"/>
                </a:lnTo>
                <a:lnTo>
                  <a:pt x="530" y="125"/>
                </a:lnTo>
                <a:lnTo>
                  <a:pt x="527" y="110"/>
                </a:lnTo>
                <a:lnTo>
                  <a:pt x="522" y="92"/>
                </a:lnTo>
                <a:lnTo>
                  <a:pt x="519" y="78"/>
                </a:lnTo>
                <a:lnTo>
                  <a:pt x="519" y="75"/>
                </a:lnTo>
                <a:lnTo>
                  <a:pt x="520" y="75"/>
                </a:lnTo>
                <a:lnTo>
                  <a:pt x="520" y="75"/>
                </a:lnTo>
                <a:lnTo>
                  <a:pt x="524" y="77"/>
                </a:lnTo>
                <a:lnTo>
                  <a:pt x="525" y="77"/>
                </a:lnTo>
                <a:lnTo>
                  <a:pt x="527" y="75"/>
                </a:lnTo>
                <a:lnTo>
                  <a:pt x="529" y="73"/>
                </a:lnTo>
                <a:lnTo>
                  <a:pt x="527" y="69"/>
                </a:lnTo>
                <a:lnTo>
                  <a:pt x="525" y="64"/>
                </a:lnTo>
                <a:lnTo>
                  <a:pt x="520" y="59"/>
                </a:lnTo>
                <a:lnTo>
                  <a:pt x="512" y="52"/>
                </a:lnTo>
                <a:lnTo>
                  <a:pt x="512" y="52"/>
                </a:lnTo>
                <a:lnTo>
                  <a:pt x="457" y="7"/>
                </a:lnTo>
                <a:lnTo>
                  <a:pt x="457" y="7"/>
                </a:lnTo>
                <a:lnTo>
                  <a:pt x="452" y="7"/>
                </a:lnTo>
                <a:lnTo>
                  <a:pt x="449" y="7"/>
                </a:lnTo>
                <a:lnTo>
                  <a:pt x="444" y="5"/>
                </a:lnTo>
                <a:lnTo>
                  <a:pt x="444" y="5"/>
                </a:lnTo>
                <a:lnTo>
                  <a:pt x="433" y="2"/>
                </a:lnTo>
                <a:lnTo>
                  <a:pt x="426" y="0"/>
                </a:lnTo>
                <a:lnTo>
                  <a:pt x="426" y="0"/>
                </a:lnTo>
                <a:close/>
                <a:moveTo>
                  <a:pt x="399" y="2093"/>
                </a:moveTo>
                <a:lnTo>
                  <a:pt x="399" y="2093"/>
                </a:lnTo>
                <a:lnTo>
                  <a:pt x="401" y="2113"/>
                </a:lnTo>
                <a:lnTo>
                  <a:pt x="406" y="2143"/>
                </a:lnTo>
                <a:lnTo>
                  <a:pt x="406" y="2143"/>
                </a:lnTo>
                <a:lnTo>
                  <a:pt x="406" y="2154"/>
                </a:lnTo>
                <a:lnTo>
                  <a:pt x="406" y="2173"/>
                </a:lnTo>
                <a:lnTo>
                  <a:pt x="406" y="2216"/>
                </a:lnTo>
                <a:lnTo>
                  <a:pt x="406" y="2216"/>
                </a:lnTo>
                <a:lnTo>
                  <a:pt x="404" y="2267"/>
                </a:lnTo>
                <a:lnTo>
                  <a:pt x="406" y="2297"/>
                </a:lnTo>
                <a:lnTo>
                  <a:pt x="408" y="2312"/>
                </a:lnTo>
                <a:lnTo>
                  <a:pt x="409" y="2327"/>
                </a:lnTo>
                <a:lnTo>
                  <a:pt x="409" y="2327"/>
                </a:lnTo>
                <a:lnTo>
                  <a:pt x="414" y="2347"/>
                </a:lnTo>
                <a:lnTo>
                  <a:pt x="418" y="2357"/>
                </a:lnTo>
                <a:lnTo>
                  <a:pt x="421" y="2367"/>
                </a:lnTo>
                <a:lnTo>
                  <a:pt x="426" y="2387"/>
                </a:lnTo>
                <a:lnTo>
                  <a:pt x="426" y="2387"/>
                </a:lnTo>
                <a:lnTo>
                  <a:pt x="439" y="2448"/>
                </a:lnTo>
                <a:lnTo>
                  <a:pt x="447" y="2481"/>
                </a:lnTo>
                <a:lnTo>
                  <a:pt x="457" y="2511"/>
                </a:lnTo>
                <a:lnTo>
                  <a:pt x="457" y="2511"/>
                </a:lnTo>
                <a:lnTo>
                  <a:pt x="462" y="2525"/>
                </a:lnTo>
                <a:lnTo>
                  <a:pt x="466" y="2541"/>
                </a:lnTo>
                <a:lnTo>
                  <a:pt x="467" y="2576"/>
                </a:lnTo>
                <a:lnTo>
                  <a:pt x="469" y="2609"/>
                </a:lnTo>
                <a:lnTo>
                  <a:pt x="471" y="2641"/>
                </a:lnTo>
                <a:lnTo>
                  <a:pt x="471" y="2641"/>
                </a:lnTo>
                <a:lnTo>
                  <a:pt x="471" y="2653"/>
                </a:lnTo>
                <a:lnTo>
                  <a:pt x="471" y="2662"/>
                </a:lnTo>
                <a:lnTo>
                  <a:pt x="469" y="2671"/>
                </a:lnTo>
                <a:lnTo>
                  <a:pt x="467" y="2677"/>
                </a:lnTo>
                <a:lnTo>
                  <a:pt x="464" y="2684"/>
                </a:lnTo>
                <a:lnTo>
                  <a:pt x="462" y="2687"/>
                </a:lnTo>
                <a:lnTo>
                  <a:pt x="436" y="2692"/>
                </a:lnTo>
                <a:lnTo>
                  <a:pt x="360" y="2671"/>
                </a:lnTo>
                <a:lnTo>
                  <a:pt x="360" y="2671"/>
                </a:lnTo>
                <a:lnTo>
                  <a:pt x="355" y="2654"/>
                </a:lnTo>
                <a:lnTo>
                  <a:pt x="351" y="2643"/>
                </a:lnTo>
                <a:lnTo>
                  <a:pt x="350" y="2634"/>
                </a:lnTo>
                <a:lnTo>
                  <a:pt x="350" y="2634"/>
                </a:lnTo>
                <a:lnTo>
                  <a:pt x="343" y="2589"/>
                </a:lnTo>
                <a:lnTo>
                  <a:pt x="338" y="2556"/>
                </a:lnTo>
                <a:lnTo>
                  <a:pt x="336" y="2541"/>
                </a:lnTo>
                <a:lnTo>
                  <a:pt x="336" y="2530"/>
                </a:lnTo>
                <a:lnTo>
                  <a:pt x="336" y="2530"/>
                </a:lnTo>
                <a:lnTo>
                  <a:pt x="343" y="2443"/>
                </a:lnTo>
                <a:lnTo>
                  <a:pt x="346" y="2390"/>
                </a:lnTo>
                <a:lnTo>
                  <a:pt x="346" y="2354"/>
                </a:lnTo>
                <a:lnTo>
                  <a:pt x="346" y="2354"/>
                </a:lnTo>
                <a:lnTo>
                  <a:pt x="348" y="2339"/>
                </a:lnTo>
                <a:lnTo>
                  <a:pt x="350" y="2324"/>
                </a:lnTo>
                <a:lnTo>
                  <a:pt x="356" y="2287"/>
                </a:lnTo>
                <a:lnTo>
                  <a:pt x="370" y="2234"/>
                </a:lnTo>
                <a:lnTo>
                  <a:pt x="370" y="2234"/>
                </a:lnTo>
                <a:lnTo>
                  <a:pt x="399" y="2093"/>
                </a:lnTo>
                <a:lnTo>
                  <a:pt x="399" y="20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946456" y="4731482"/>
            <a:ext cx="418231" cy="1555817"/>
          </a:xfrm>
          <a:custGeom>
            <a:avLst/>
            <a:gdLst>
              <a:gd name="T0" fmla="*/ 110 w 701"/>
              <a:gd name="T1" fmla="*/ 50 h 2605"/>
              <a:gd name="T2" fmla="*/ 63 w 701"/>
              <a:gd name="T3" fmla="*/ 72 h 2605"/>
              <a:gd name="T4" fmla="*/ 87 w 701"/>
              <a:gd name="T5" fmla="*/ 180 h 2605"/>
              <a:gd name="T6" fmla="*/ 51 w 701"/>
              <a:gd name="T7" fmla="*/ 284 h 2605"/>
              <a:gd name="T8" fmla="*/ 46 w 701"/>
              <a:gd name="T9" fmla="*/ 296 h 2605"/>
              <a:gd name="T10" fmla="*/ 104 w 701"/>
              <a:gd name="T11" fmla="*/ 301 h 2605"/>
              <a:gd name="T12" fmla="*/ 70 w 701"/>
              <a:gd name="T13" fmla="*/ 474 h 2605"/>
              <a:gd name="T14" fmla="*/ 110 w 701"/>
              <a:gd name="T15" fmla="*/ 1191 h 2605"/>
              <a:gd name="T16" fmla="*/ 115 w 701"/>
              <a:gd name="T17" fmla="*/ 1366 h 2605"/>
              <a:gd name="T18" fmla="*/ 119 w 701"/>
              <a:gd name="T19" fmla="*/ 1415 h 2605"/>
              <a:gd name="T20" fmla="*/ 174 w 701"/>
              <a:gd name="T21" fmla="*/ 1521 h 2605"/>
              <a:gd name="T22" fmla="*/ 186 w 701"/>
              <a:gd name="T23" fmla="*/ 1844 h 2605"/>
              <a:gd name="T24" fmla="*/ 192 w 701"/>
              <a:gd name="T25" fmla="*/ 1854 h 2605"/>
              <a:gd name="T26" fmla="*/ 180 w 701"/>
              <a:gd name="T27" fmla="*/ 1902 h 2605"/>
              <a:gd name="T28" fmla="*/ 162 w 701"/>
              <a:gd name="T29" fmla="*/ 1964 h 2605"/>
              <a:gd name="T30" fmla="*/ 133 w 701"/>
              <a:gd name="T31" fmla="*/ 2192 h 2605"/>
              <a:gd name="T32" fmla="*/ 191 w 701"/>
              <a:gd name="T33" fmla="*/ 2382 h 2605"/>
              <a:gd name="T34" fmla="*/ 197 w 701"/>
              <a:gd name="T35" fmla="*/ 2446 h 2605"/>
              <a:gd name="T36" fmla="*/ 191 w 701"/>
              <a:gd name="T37" fmla="*/ 2463 h 2605"/>
              <a:gd name="T38" fmla="*/ 177 w 701"/>
              <a:gd name="T39" fmla="*/ 2486 h 2605"/>
              <a:gd name="T40" fmla="*/ 173 w 701"/>
              <a:gd name="T41" fmla="*/ 2516 h 2605"/>
              <a:gd name="T42" fmla="*/ 182 w 701"/>
              <a:gd name="T43" fmla="*/ 2573 h 2605"/>
              <a:gd name="T44" fmla="*/ 363 w 701"/>
              <a:gd name="T45" fmla="*/ 2600 h 2605"/>
              <a:gd name="T46" fmla="*/ 549 w 701"/>
              <a:gd name="T47" fmla="*/ 2603 h 2605"/>
              <a:gd name="T48" fmla="*/ 584 w 701"/>
              <a:gd name="T49" fmla="*/ 2588 h 2605"/>
              <a:gd name="T50" fmla="*/ 589 w 701"/>
              <a:gd name="T51" fmla="*/ 2582 h 2605"/>
              <a:gd name="T52" fmla="*/ 647 w 701"/>
              <a:gd name="T53" fmla="*/ 2568 h 2605"/>
              <a:gd name="T54" fmla="*/ 654 w 701"/>
              <a:gd name="T55" fmla="*/ 2550 h 2605"/>
              <a:gd name="T56" fmla="*/ 645 w 701"/>
              <a:gd name="T57" fmla="*/ 2533 h 2605"/>
              <a:gd name="T58" fmla="*/ 598 w 701"/>
              <a:gd name="T59" fmla="*/ 2510 h 2605"/>
              <a:gd name="T60" fmla="*/ 486 w 701"/>
              <a:gd name="T61" fmla="*/ 2428 h 2605"/>
              <a:gd name="T62" fmla="*/ 418 w 701"/>
              <a:gd name="T63" fmla="*/ 2359 h 2605"/>
              <a:gd name="T64" fmla="*/ 454 w 701"/>
              <a:gd name="T65" fmla="*/ 2065 h 2605"/>
              <a:gd name="T66" fmla="*/ 476 w 701"/>
              <a:gd name="T67" fmla="*/ 1949 h 2605"/>
              <a:gd name="T68" fmla="*/ 538 w 701"/>
              <a:gd name="T69" fmla="*/ 1261 h 2605"/>
              <a:gd name="T70" fmla="*/ 525 w 701"/>
              <a:gd name="T71" fmla="*/ 923 h 2605"/>
              <a:gd name="T72" fmla="*/ 538 w 701"/>
              <a:gd name="T73" fmla="*/ 874 h 2605"/>
              <a:gd name="T74" fmla="*/ 602 w 701"/>
              <a:gd name="T75" fmla="*/ 846 h 2605"/>
              <a:gd name="T76" fmla="*/ 624 w 701"/>
              <a:gd name="T77" fmla="*/ 825 h 2605"/>
              <a:gd name="T78" fmla="*/ 668 w 701"/>
              <a:gd name="T79" fmla="*/ 737 h 2605"/>
              <a:gd name="T80" fmla="*/ 700 w 701"/>
              <a:gd name="T81" fmla="*/ 688 h 2605"/>
              <a:gd name="T82" fmla="*/ 694 w 701"/>
              <a:gd name="T83" fmla="*/ 656 h 2605"/>
              <a:gd name="T84" fmla="*/ 650 w 701"/>
              <a:gd name="T85" fmla="*/ 598 h 2605"/>
              <a:gd name="T86" fmla="*/ 561 w 701"/>
              <a:gd name="T87" fmla="*/ 709 h 2605"/>
              <a:gd name="T88" fmla="*/ 551 w 701"/>
              <a:gd name="T89" fmla="*/ 699 h 2605"/>
              <a:gd name="T90" fmla="*/ 532 w 701"/>
              <a:gd name="T91" fmla="*/ 712 h 2605"/>
              <a:gd name="T92" fmla="*/ 528 w 701"/>
              <a:gd name="T93" fmla="*/ 752 h 2605"/>
              <a:gd name="T94" fmla="*/ 473 w 701"/>
              <a:gd name="T95" fmla="*/ 749 h 2605"/>
              <a:gd name="T96" fmla="*/ 284 w 701"/>
              <a:gd name="T97" fmla="*/ 439 h 2605"/>
              <a:gd name="T98" fmla="*/ 316 w 701"/>
              <a:gd name="T99" fmla="*/ 432 h 2605"/>
              <a:gd name="T100" fmla="*/ 365 w 701"/>
              <a:gd name="T101" fmla="*/ 397 h 2605"/>
              <a:gd name="T102" fmla="*/ 389 w 701"/>
              <a:gd name="T103" fmla="*/ 352 h 2605"/>
              <a:gd name="T104" fmla="*/ 400 w 701"/>
              <a:gd name="T105" fmla="*/ 296 h 2605"/>
              <a:gd name="T106" fmla="*/ 413 w 701"/>
              <a:gd name="T107" fmla="*/ 198 h 2605"/>
              <a:gd name="T108" fmla="*/ 442 w 701"/>
              <a:gd name="T109" fmla="*/ 191 h 2605"/>
              <a:gd name="T110" fmla="*/ 441 w 701"/>
              <a:gd name="T111" fmla="*/ 180 h 2605"/>
              <a:gd name="T112" fmla="*/ 389 w 701"/>
              <a:gd name="T113" fmla="*/ 137 h 2605"/>
              <a:gd name="T114" fmla="*/ 348 w 701"/>
              <a:gd name="T115" fmla="*/ 76 h 2605"/>
              <a:gd name="T116" fmla="*/ 302 w 701"/>
              <a:gd name="T117" fmla="*/ 6 h 2605"/>
              <a:gd name="T118" fmla="*/ 261 w 701"/>
              <a:gd name="T119" fmla="*/ 0 h 2605"/>
              <a:gd name="T120" fmla="*/ 221 w 701"/>
              <a:gd name="T121" fmla="*/ 3 h 2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01" h="2605">
                <a:moveTo>
                  <a:pt x="186" y="6"/>
                </a:moveTo>
                <a:lnTo>
                  <a:pt x="151" y="29"/>
                </a:lnTo>
                <a:lnTo>
                  <a:pt x="151" y="29"/>
                </a:lnTo>
                <a:lnTo>
                  <a:pt x="110" y="50"/>
                </a:lnTo>
                <a:lnTo>
                  <a:pt x="80" y="64"/>
                </a:lnTo>
                <a:lnTo>
                  <a:pt x="64" y="70"/>
                </a:lnTo>
                <a:lnTo>
                  <a:pt x="64" y="70"/>
                </a:lnTo>
                <a:lnTo>
                  <a:pt x="63" y="72"/>
                </a:lnTo>
                <a:lnTo>
                  <a:pt x="63" y="75"/>
                </a:lnTo>
                <a:lnTo>
                  <a:pt x="66" y="87"/>
                </a:lnTo>
                <a:lnTo>
                  <a:pt x="74" y="125"/>
                </a:lnTo>
                <a:lnTo>
                  <a:pt x="87" y="180"/>
                </a:lnTo>
                <a:lnTo>
                  <a:pt x="87" y="232"/>
                </a:lnTo>
                <a:lnTo>
                  <a:pt x="87" y="232"/>
                </a:lnTo>
                <a:lnTo>
                  <a:pt x="64" y="261"/>
                </a:lnTo>
                <a:lnTo>
                  <a:pt x="51" y="284"/>
                </a:lnTo>
                <a:lnTo>
                  <a:pt x="46" y="291"/>
                </a:lnTo>
                <a:lnTo>
                  <a:pt x="46" y="294"/>
                </a:lnTo>
                <a:lnTo>
                  <a:pt x="46" y="296"/>
                </a:lnTo>
                <a:lnTo>
                  <a:pt x="46" y="296"/>
                </a:lnTo>
                <a:lnTo>
                  <a:pt x="51" y="297"/>
                </a:lnTo>
                <a:lnTo>
                  <a:pt x="58" y="299"/>
                </a:lnTo>
                <a:lnTo>
                  <a:pt x="78" y="301"/>
                </a:lnTo>
                <a:lnTo>
                  <a:pt x="104" y="301"/>
                </a:lnTo>
                <a:lnTo>
                  <a:pt x="81" y="387"/>
                </a:lnTo>
                <a:lnTo>
                  <a:pt x="122" y="383"/>
                </a:lnTo>
                <a:lnTo>
                  <a:pt x="122" y="406"/>
                </a:lnTo>
                <a:lnTo>
                  <a:pt x="70" y="474"/>
                </a:lnTo>
                <a:lnTo>
                  <a:pt x="0" y="706"/>
                </a:lnTo>
                <a:lnTo>
                  <a:pt x="42" y="769"/>
                </a:lnTo>
                <a:lnTo>
                  <a:pt x="58" y="816"/>
                </a:lnTo>
                <a:lnTo>
                  <a:pt x="110" y="1191"/>
                </a:lnTo>
                <a:lnTo>
                  <a:pt x="133" y="1249"/>
                </a:lnTo>
                <a:lnTo>
                  <a:pt x="133" y="1249"/>
                </a:lnTo>
                <a:lnTo>
                  <a:pt x="122" y="1318"/>
                </a:lnTo>
                <a:lnTo>
                  <a:pt x="115" y="1366"/>
                </a:lnTo>
                <a:lnTo>
                  <a:pt x="110" y="1394"/>
                </a:lnTo>
                <a:lnTo>
                  <a:pt x="110" y="1394"/>
                </a:lnTo>
                <a:lnTo>
                  <a:pt x="113" y="1402"/>
                </a:lnTo>
                <a:lnTo>
                  <a:pt x="119" y="1415"/>
                </a:lnTo>
                <a:lnTo>
                  <a:pt x="141" y="1455"/>
                </a:lnTo>
                <a:lnTo>
                  <a:pt x="163" y="1495"/>
                </a:lnTo>
                <a:lnTo>
                  <a:pt x="171" y="1511"/>
                </a:lnTo>
                <a:lnTo>
                  <a:pt x="174" y="1521"/>
                </a:lnTo>
                <a:lnTo>
                  <a:pt x="174" y="1521"/>
                </a:lnTo>
                <a:lnTo>
                  <a:pt x="177" y="1578"/>
                </a:lnTo>
                <a:lnTo>
                  <a:pt x="182" y="1690"/>
                </a:lnTo>
                <a:lnTo>
                  <a:pt x="186" y="1844"/>
                </a:lnTo>
                <a:lnTo>
                  <a:pt x="186" y="1844"/>
                </a:lnTo>
                <a:lnTo>
                  <a:pt x="188" y="1847"/>
                </a:lnTo>
                <a:lnTo>
                  <a:pt x="191" y="1850"/>
                </a:lnTo>
                <a:lnTo>
                  <a:pt x="192" y="1854"/>
                </a:lnTo>
                <a:lnTo>
                  <a:pt x="194" y="1862"/>
                </a:lnTo>
                <a:lnTo>
                  <a:pt x="192" y="1873"/>
                </a:lnTo>
                <a:lnTo>
                  <a:pt x="188" y="1885"/>
                </a:lnTo>
                <a:lnTo>
                  <a:pt x="180" y="1902"/>
                </a:lnTo>
                <a:lnTo>
                  <a:pt x="180" y="1902"/>
                </a:lnTo>
                <a:lnTo>
                  <a:pt x="176" y="1914"/>
                </a:lnTo>
                <a:lnTo>
                  <a:pt x="171" y="1928"/>
                </a:lnTo>
                <a:lnTo>
                  <a:pt x="162" y="1964"/>
                </a:lnTo>
                <a:lnTo>
                  <a:pt x="154" y="2009"/>
                </a:lnTo>
                <a:lnTo>
                  <a:pt x="148" y="2056"/>
                </a:lnTo>
                <a:lnTo>
                  <a:pt x="139" y="2143"/>
                </a:lnTo>
                <a:lnTo>
                  <a:pt x="133" y="2192"/>
                </a:lnTo>
                <a:lnTo>
                  <a:pt x="133" y="2192"/>
                </a:lnTo>
                <a:lnTo>
                  <a:pt x="116" y="2364"/>
                </a:lnTo>
                <a:lnTo>
                  <a:pt x="191" y="2382"/>
                </a:lnTo>
                <a:lnTo>
                  <a:pt x="191" y="2382"/>
                </a:lnTo>
                <a:lnTo>
                  <a:pt x="194" y="2393"/>
                </a:lnTo>
                <a:lnTo>
                  <a:pt x="197" y="2419"/>
                </a:lnTo>
                <a:lnTo>
                  <a:pt x="198" y="2434"/>
                </a:lnTo>
                <a:lnTo>
                  <a:pt x="197" y="2446"/>
                </a:lnTo>
                <a:lnTo>
                  <a:pt x="195" y="2457"/>
                </a:lnTo>
                <a:lnTo>
                  <a:pt x="194" y="2460"/>
                </a:lnTo>
                <a:lnTo>
                  <a:pt x="191" y="2463"/>
                </a:lnTo>
                <a:lnTo>
                  <a:pt x="191" y="2463"/>
                </a:lnTo>
                <a:lnTo>
                  <a:pt x="186" y="2468"/>
                </a:lnTo>
                <a:lnTo>
                  <a:pt x="183" y="2472"/>
                </a:lnTo>
                <a:lnTo>
                  <a:pt x="180" y="2480"/>
                </a:lnTo>
                <a:lnTo>
                  <a:pt x="177" y="2486"/>
                </a:lnTo>
                <a:lnTo>
                  <a:pt x="174" y="2498"/>
                </a:lnTo>
                <a:lnTo>
                  <a:pt x="174" y="2503"/>
                </a:lnTo>
                <a:lnTo>
                  <a:pt x="174" y="2503"/>
                </a:lnTo>
                <a:lnTo>
                  <a:pt x="173" y="2516"/>
                </a:lnTo>
                <a:lnTo>
                  <a:pt x="173" y="2530"/>
                </a:lnTo>
                <a:lnTo>
                  <a:pt x="174" y="2544"/>
                </a:lnTo>
                <a:lnTo>
                  <a:pt x="174" y="2544"/>
                </a:lnTo>
                <a:lnTo>
                  <a:pt x="182" y="2573"/>
                </a:lnTo>
                <a:lnTo>
                  <a:pt x="186" y="2590"/>
                </a:lnTo>
                <a:lnTo>
                  <a:pt x="186" y="2590"/>
                </a:lnTo>
                <a:lnTo>
                  <a:pt x="241" y="2594"/>
                </a:lnTo>
                <a:lnTo>
                  <a:pt x="363" y="2600"/>
                </a:lnTo>
                <a:lnTo>
                  <a:pt x="429" y="2603"/>
                </a:lnTo>
                <a:lnTo>
                  <a:pt x="488" y="2605"/>
                </a:lnTo>
                <a:lnTo>
                  <a:pt x="534" y="2605"/>
                </a:lnTo>
                <a:lnTo>
                  <a:pt x="549" y="2603"/>
                </a:lnTo>
                <a:lnTo>
                  <a:pt x="557" y="2602"/>
                </a:lnTo>
                <a:lnTo>
                  <a:pt x="557" y="2602"/>
                </a:lnTo>
                <a:lnTo>
                  <a:pt x="579" y="2591"/>
                </a:lnTo>
                <a:lnTo>
                  <a:pt x="584" y="2588"/>
                </a:lnTo>
                <a:lnTo>
                  <a:pt x="586" y="2585"/>
                </a:lnTo>
                <a:lnTo>
                  <a:pt x="586" y="2585"/>
                </a:lnTo>
                <a:lnTo>
                  <a:pt x="586" y="2583"/>
                </a:lnTo>
                <a:lnTo>
                  <a:pt x="589" y="2582"/>
                </a:lnTo>
                <a:lnTo>
                  <a:pt x="598" y="2580"/>
                </a:lnTo>
                <a:lnTo>
                  <a:pt x="622" y="2577"/>
                </a:lnTo>
                <a:lnTo>
                  <a:pt x="636" y="2573"/>
                </a:lnTo>
                <a:lnTo>
                  <a:pt x="647" y="2568"/>
                </a:lnTo>
                <a:lnTo>
                  <a:pt x="651" y="2564"/>
                </a:lnTo>
                <a:lnTo>
                  <a:pt x="654" y="2561"/>
                </a:lnTo>
                <a:lnTo>
                  <a:pt x="656" y="2554"/>
                </a:lnTo>
                <a:lnTo>
                  <a:pt x="654" y="2550"/>
                </a:lnTo>
                <a:lnTo>
                  <a:pt x="654" y="2550"/>
                </a:lnTo>
                <a:lnTo>
                  <a:pt x="653" y="2544"/>
                </a:lnTo>
                <a:lnTo>
                  <a:pt x="650" y="2538"/>
                </a:lnTo>
                <a:lnTo>
                  <a:pt x="645" y="2533"/>
                </a:lnTo>
                <a:lnTo>
                  <a:pt x="640" y="2529"/>
                </a:lnTo>
                <a:lnTo>
                  <a:pt x="627" y="2521"/>
                </a:lnTo>
                <a:lnTo>
                  <a:pt x="611" y="2515"/>
                </a:lnTo>
                <a:lnTo>
                  <a:pt x="598" y="2510"/>
                </a:lnTo>
                <a:lnTo>
                  <a:pt x="586" y="2506"/>
                </a:lnTo>
                <a:lnTo>
                  <a:pt x="573" y="2503"/>
                </a:lnTo>
                <a:lnTo>
                  <a:pt x="544" y="2457"/>
                </a:lnTo>
                <a:lnTo>
                  <a:pt x="486" y="2428"/>
                </a:lnTo>
                <a:lnTo>
                  <a:pt x="486" y="2428"/>
                </a:lnTo>
                <a:lnTo>
                  <a:pt x="418" y="2388"/>
                </a:lnTo>
                <a:lnTo>
                  <a:pt x="418" y="2359"/>
                </a:lnTo>
                <a:lnTo>
                  <a:pt x="418" y="2359"/>
                </a:lnTo>
                <a:lnTo>
                  <a:pt x="435" y="2117"/>
                </a:lnTo>
                <a:lnTo>
                  <a:pt x="435" y="2117"/>
                </a:lnTo>
                <a:lnTo>
                  <a:pt x="441" y="2098"/>
                </a:lnTo>
                <a:lnTo>
                  <a:pt x="454" y="2065"/>
                </a:lnTo>
                <a:lnTo>
                  <a:pt x="468" y="2031"/>
                </a:lnTo>
                <a:lnTo>
                  <a:pt x="473" y="2019"/>
                </a:lnTo>
                <a:lnTo>
                  <a:pt x="476" y="2012"/>
                </a:lnTo>
                <a:lnTo>
                  <a:pt x="476" y="1949"/>
                </a:lnTo>
                <a:lnTo>
                  <a:pt x="505" y="1902"/>
                </a:lnTo>
                <a:lnTo>
                  <a:pt x="544" y="1371"/>
                </a:lnTo>
                <a:lnTo>
                  <a:pt x="544" y="1371"/>
                </a:lnTo>
                <a:lnTo>
                  <a:pt x="538" y="1261"/>
                </a:lnTo>
                <a:lnTo>
                  <a:pt x="538" y="1261"/>
                </a:lnTo>
                <a:lnTo>
                  <a:pt x="534" y="1083"/>
                </a:lnTo>
                <a:lnTo>
                  <a:pt x="528" y="962"/>
                </a:lnTo>
                <a:lnTo>
                  <a:pt x="525" y="923"/>
                </a:lnTo>
                <a:lnTo>
                  <a:pt x="523" y="912"/>
                </a:lnTo>
                <a:lnTo>
                  <a:pt x="522" y="907"/>
                </a:lnTo>
                <a:lnTo>
                  <a:pt x="538" y="874"/>
                </a:lnTo>
                <a:lnTo>
                  <a:pt x="538" y="874"/>
                </a:lnTo>
                <a:lnTo>
                  <a:pt x="551" y="869"/>
                </a:lnTo>
                <a:lnTo>
                  <a:pt x="575" y="860"/>
                </a:lnTo>
                <a:lnTo>
                  <a:pt x="590" y="854"/>
                </a:lnTo>
                <a:lnTo>
                  <a:pt x="602" y="846"/>
                </a:lnTo>
                <a:lnTo>
                  <a:pt x="613" y="840"/>
                </a:lnTo>
                <a:lnTo>
                  <a:pt x="621" y="833"/>
                </a:lnTo>
                <a:lnTo>
                  <a:pt x="621" y="833"/>
                </a:lnTo>
                <a:lnTo>
                  <a:pt x="624" y="825"/>
                </a:lnTo>
                <a:lnTo>
                  <a:pt x="627" y="817"/>
                </a:lnTo>
                <a:lnTo>
                  <a:pt x="631" y="798"/>
                </a:lnTo>
                <a:lnTo>
                  <a:pt x="631" y="798"/>
                </a:lnTo>
                <a:lnTo>
                  <a:pt x="668" y="737"/>
                </a:lnTo>
                <a:lnTo>
                  <a:pt x="683" y="711"/>
                </a:lnTo>
                <a:lnTo>
                  <a:pt x="697" y="694"/>
                </a:lnTo>
                <a:lnTo>
                  <a:pt x="697" y="694"/>
                </a:lnTo>
                <a:lnTo>
                  <a:pt x="700" y="688"/>
                </a:lnTo>
                <a:lnTo>
                  <a:pt x="701" y="680"/>
                </a:lnTo>
                <a:lnTo>
                  <a:pt x="700" y="673"/>
                </a:lnTo>
                <a:lnTo>
                  <a:pt x="698" y="665"/>
                </a:lnTo>
                <a:lnTo>
                  <a:pt x="694" y="656"/>
                </a:lnTo>
                <a:lnTo>
                  <a:pt x="689" y="647"/>
                </a:lnTo>
                <a:lnTo>
                  <a:pt x="677" y="628"/>
                </a:lnTo>
                <a:lnTo>
                  <a:pt x="663" y="612"/>
                </a:lnTo>
                <a:lnTo>
                  <a:pt x="650" y="598"/>
                </a:lnTo>
                <a:lnTo>
                  <a:pt x="637" y="584"/>
                </a:lnTo>
                <a:lnTo>
                  <a:pt x="637" y="584"/>
                </a:lnTo>
                <a:lnTo>
                  <a:pt x="610" y="630"/>
                </a:lnTo>
                <a:lnTo>
                  <a:pt x="561" y="709"/>
                </a:lnTo>
                <a:lnTo>
                  <a:pt x="561" y="709"/>
                </a:lnTo>
                <a:lnTo>
                  <a:pt x="558" y="703"/>
                </a:lnTo>
                <a:lnTo>
                  <a:pt x="555" y="700"/>
                </a:lnTo>
                <a:lnTo>
                  <a:pt x="551" y="699"/>
                </a:lnTo>
                <a:lnTo>
                  <a:pt x="544" y="700"/>
                </a:lnTo>
                <a:lnTo>
                  <a:pt x="544" y="700"/>
                </a:lnTo>
                <a:lnTo>
                  <a:pt x="537" y="706"/>
                </a:lnTo>
                <a:lnTo>
                  <a:pt x="532" y="712"/>
                </a:lnTo>
                <a:lnTo>
                  <a:pt x="529" y="721"/>
                </a:lnTo>
                <a:lnTo>
                  <a:pt x="528" y="731"/>
                </a:lnTo>
                <a:lnTo>
                  <a:pt x="528" y="746"/>
                </a:lnTo>
                <a:lnTo>
                  <a:pt x="528" y="752"/>
                </a:lnTo>
                <a:lnTo>
                  <a:pt x="528" y="752"/>
                </a:lnTo>
                <a:lnTo>
                  <a:pt x="491" y="819"/>
                </a:lnTo>
                <a:lnTo>
                  <a:pt x="491" y="819"/>
                </a:lnTo>
                <a:lnTo>
                  <a:pt x="473" y="749"/>
                </a:lnTo>
                <a:lnTo>
                  <a:pt x="464" y="717"/>
                </a:lnTo>
                <a:lnTo>
                  <a:pt x="336" y="602"/>
                </a:lnTo>
                <a:lnTo>
                  <a:pt x="255" y="487"/>
                </a:lnTo>
                <a:lnTo>
                  <a:pt x="284" y="439"/>
                </a:lnTo>
                <a:lnTo>
                  <a:pt x="284" y="439"/>
                </a:lnTo>
                <a:lnTo>
                  <a:pt x="293" y="439"/>
                </a:lnTo>
                <a:lnTo>
                  <a:pt x="304" y="436"/>
                </a:lnTo>
                <a:lnTo>
                  <a:pt x="316" y="432"/>
                </a:lnTo>
                <a:lnTo>
                  <a:pt x="330" y="426"/>
                </a:lnTo>
                <a:lnTo>
                  <a:pt x="345" y="416"/>
                </a:lnTo>
                <a:lnTo>
                  <a:pt x="358" y="404"/>
                </a:lnTo>
                <a:lnTo>
                  <a:pt x="365" y="397"/>
                </a:lnTo>
                <a:lnTo>
                  <a:pt x="371" y="387"/>
                </a:lnTo>
                <a:lnTo>
                  <a:pt x="371" y="387"/>
                </a:lnTo>
                <a:lnTo>
                  <a:pt x="381" y="369"/>
                </a:lnTo>
                <a:lnTo>
                  <a:pt x="389" y="352"/>
                </a:lnTo>
                <a:lnTo>
                  <a:pt x="394" y="337"/>
                </a:lnTo>
                <a:lnTo>
                  <a:pt x="398" y="323"/>
                </a:lnTo>
                <a:lnTo>
                  <a:pt x="400" y="304"/>
                </a:lnTo>
                <a:lnTo>
                  <a:pt x="400" y="296"/>
                </a:lnTo>
                <a:lnTo>
                  <a:pt x="400" y="226"/>
                </a:lnTo>
                <a:lnTo>
                  <a:pt x="406" y="197"/>
                </a:lnTo>
                <a:lnTo>
                  <a:pt x="406" y="197"/>
                </a:lnTo>
                <a:lnTo>
                  <a:pt x="413" y="198"/>
                </a:lnTo>
                <a:lnTo>
                  <a:pt x="429" y="197"/>
                </a:lnTo>
                <a:lnTo>
                  <a:pt x="436" y="195"/>
                </a:lnTo>
                <a:lnTo>
                  <a:pt x="441" y="192"/>
                </a:lnTo>
                <a:lnTo>
                  <a:pt x="442" y="191"/>
                </a:lnTo>
                <a:lnTo>
                  <a:pt x="444" y="188"/>
                </a:lnTo>
                <a:lnTo>
                  <a:pt x="442" y="185"/>
                </a:lnTo>
                <a:lnTo>
                  <a:pt x="441" y="180"/>
                </a:lnTo>
                <a:lnTo>
                  <a:pt x="441" y="180"/>
                </a:lnTo>
                <a:lnTo>
                  <a:pt x="433" y="171"/>
                </a:lnTo>
                <a:lnTo>
                  <a:pt x="426" y="163"/>
                </a:lnTo>
                <a:lnTo>
                  <a:pt x="406" y="148"/>
                </a:lnTo>
                <a:lnTo>
                  <a:pt x="389" y="137"/>
                </a:lnTo>
                <a:lnTo>
                  <a:pt x="383" y="134"/>
                </a:lnTo>
                <a:lnTo>
                  <a:pt x="383" y="134"/>
                </a:lnTo>
                <a:lnTo>
                  <a:pt x="348" y="76"/>
                </a:lnTo>
                <a:lnTo>
                  <a:pt x="348" y="76"/>
                </a:lnTo>
                <a:lnTo>
                  <a:pt x="326" y="38"/>
                </a:lnTo>
                <a:lnTo>
                  <a:pt x="313" y="17"/>
                </a:lnTo>
                <a:lnTo>
                  <a:pt x="307" y="9"/>
                </a:lnTo>
                <a:lnTo>
                  <a:pt x="302" y="6"/>
                </a:lnTo>
                <a:lnTo>
                  <a:pt x="302" y="6"/>
                </a:lnTo>
                <a:lnTo>
                  <a:pt x="281" y="5"/>
                </a:lnTo>
                <a:lnTo>
                  <a:pt x="269" y="3"/>
                </a:lnTo>
                <a:lnTo>
                  <a:pt x="261" y="0"/>
                </a:lnTo>
                <a:lnTo>
                  <a:pt x="261" y="0"/>
                </a:lnTo>
                <a:lnTo>
                  <a:pt x="256" y="0"/>
                </a:lnTo>
                <a:lnTo>
                  <a:pt x="247" y="0"/>
                </a:lnTo>
                <a:lnTo>
                  <a:pt x="221" y="3"/>
                </a:lnTo>
                <a:lnTo>
                  <a:pt x="186" y="6"/>
                </a:lnTo>
                <a:lnTo>
                  <a:pt x="18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6420972" y="4689140"/>
            <a:ext cx="727053" cy="1588790"/>
          </a:xfrm>
          <a:custGeom>
            <a:avLst/>
            <a:gdLst>
              <a:gd name="T0" fmla="*/ 287 w 1221"/>
              <a:gd name="T1" fmla="*/ 247 h 2665"/>
              <a:gd name="T2" fmla="*/ 301 w 1221"/>
              <a:gd name="T3" fmla="*/ 267 h 2665"/>
              <a:gd name="T4" fmla="*/ 296 w 1221"/>
              <a:gd name="T5" fmla="*/ 276 h 2665"/>
              <a:gd name="T6" fmla="*/ 278 w 1221"/>
              <a:gd name="T7" fmla="*/ 404 h 2665"/>
              <a:gd name="T8" fmla="*/ 230 w 1221"/>
              <a:gd name="T9" fmla="*/ 520 h 2665"/>
              <a:gd name="T10" fmla="*/ 182 w 1221"/>
              <a:gd name="T11" fmla="*/ 639 h 2665"/>
              <a:gd name="T12" fmla="*/ 170 w 1221"/>
              <a:gd name="T13" fmla="*/ 721 h 2665"/>
              <a:gd name="T14" fmla="*/ 142 w 1221"/>
              <a:gd name="T15" fmla="*/ 820 h 2665"/>
              <a:gd name="T16" fmla="*/ 96 w 1221"/>
              <a:gd name="T17" fmla="*/ 921 h 2665"/>
              <a:gd name="T18" fmla="*/ 72 w 1221"/>
              <a:gd name="T19" fmla="*/ 953 h 2665"/>
              <a:gd name="T20" fmla="*/ 38 w 1221"/>
              <a:gd name="T21" fmla="*/ 1012 h 2665"/>
              <a:gd name="T22" fmla="*/ 2 w 1221"/>
              <a:gd name="T23" fmla="*/ 1323 h 2665"/>
              <a:gd name="T24" fmla="*/ 26 w 1221"/>
              <a:gd name="T25" fmla="*/ 1384 h 2665"/>
              <a:gd name="T26" fmla="*/ 113 w 1221"/>
              <a:gd name="T27" fmla="*/ 1417 h 2665"/>
              <a:gd name="T28" fmla="*/ 234 w 1221"/>
              <a:gd name="T29" fmla="*/ 1445 h 2665"/>
              <a:gd name="T30" fmla="*/ 355 w 1221"/>
              <a:gd name="T31" fmla="*/ 1706 h 2665"/>
              <a:gd name="T32" fmla="*/ 362 w 1221"/>
              <a:gd name="T33" fmla="*/ 1860 h 2665"/>
              <a:gd name="T34" fmla="*/ 362 w 1221"/>
              <a:gd name="T35" fmla="*/ 1982 h 2665"/>
              <a:gd name="T36" fmla="*/ 319 w 1221"/>
              <a:gd name="T37" fmla="*/ 2336 h 2665"/>
              <a:gd name="T38" fmla="*/ 416 w 1221"/>
              <a:gd name="T39" fmla="*/ 2630 h 2665"/>
              <a:gd name="T40" fmla="*/ 587 w 1221"/>
              <a:gd name="T41" fmla="*/ 2665 h 2665"/>
              <a:gd name="T42" fmla="*/ 811 w 1221"/>
              <a:gd name="T43" fmla="*/ 2637 h 2665"/>
              <a:gd name="T44" fmla="*/ 791 w 1221"/>
              <a:gd name="T45" fmla="*/ 2594 h 2665"/>
              <a:gd name="T46" fmla="*/ 550 w 1221"/>
              <a:gd name="T47" fmla="*/ 2464 h 2665"/>
              <a:gd name="T48" fmla="*/ 528 w 1221"/>
              <a:gd name="T49" fmla="*/ 2325 h 2665"/>
              <a:gd name="T50" fmla="*/ 532 w 1221"/>
              <a:gd name="T51" fmla="*/ 2231 h 2665"/>
              <a:gd name="T52" fmla="*/ 605 w 1221"/>
              <a:gd name="T53" fmla="*/ 1903 h 2665"/>
              <a:gd name="T54" fmla="*/ 645 w 1221"/>
              <a:gd name="T55" fmla="*/ 2228 h 2665"/>
              <a:gd name="T56" fmla="*/ 672 w 1221"/>
              <a:gd name="T57" fmla="*/ 2348 h 2665"/>
              <a:gd name="T58" fmla="*/ 723 w 1221"/>
              <a:gd name="T59" fmla="*/ 2365 h 2665"/>
              <a:gd name="T60" fmla="*/ 823 w 1221"/>
              <a:gd name="T61" fmla="*/ 2454 h 2665"/>
              <a:gd name="T62" fmla="*/ 813 w 1221"/>
              <a:gd name="T63" fmla="*/ 2562 h 2665"/>
              <a:gd name="T64" fmla="*/ 834 w 1221"/>
              <a:gd name="T65" fmla="*/ 2608 h 2665"/>
              <a:gd name="T66" fmla="*/ 974 w 1221"/>
              <a:gd name="T67" fmla="*/ 2623 h 2665"/>
              <a:gd name="T68" fmla="*/ 1154 w 1221"/>
              <a:gd name="T69" fmla="*/ 2637 h 2665"/>
              <a:gd name="T70" fmla="*/ 1221 w 1221"/>
              <a:gd name="T71" fmla="*/ 2629 h 2665"/>
              <a:gd name="T72" fmla="*/ 1146 w 1221"/>
              <a:gd name="T73" fmla="*/ 2574 h 2665"/>
              <a:gd name="T74" fmla="*/ 909 w 1221"/>
              <a:gd name="T75" fmla="*/ 2292 h 2665"/>
              <a:gd name="T76" fmla="*/ 916 w 1221"/>
              <a:gd name="T77" fmla="*/ 2238 h 2665"/>
              <a:gd name="T78" fmla="*/ 816 w 1221"/>
              <a:gd name="T79" fmla="*/ 1822 h 2665"/>
              <a:gd name="T80" fmla="*/ 796 w 1221"/>
              <a:gd name="T81" fmla="*/ 1508 h 2665"/>
              <a:gd name="T82" fmla="*/ 820 w 1221"/>
              <a:gd name="T83" fmla="*/ 1464 h 2665"/>
              <a:gd name="T84" fmla="*/ 807 w 1221"/>
              <a:gd name="T85" fmla="*/ 1227 h 2665"/>
              <a:gd name="T86" fmla="*/ 721 w 1221"/>
              <a:gd name="T87" fmla="*/ 872 h 2665"/>
              <a:gd name="T88" fmla="*/ 842 w 1221"/>
              <a:gd name="T89" fmla="*/ 703 h 2665"/>
              <a:gd name="T90" fmla="*/ 892 w 1221"/>
              <a:gd name="T91" fmla="*/ 677 h 2665"/>
              <a:gd name="T92" fmla="*/ 881 w 1221"/>
              <a:gd name="T93" fmla="*/ 561 h 2665"/>
              <a:gd name="T94" fmla="*/ 727 w 1221"/>
              <a:gd name="T95" fmla="*/ 177 h 2665"/>
              <a:gd name="T96" fmla="*/ 727 w 1221"/>
              <a:gd name="T97" fmla="*/ 152 h 2665"/>
              <a:gd name="T98" fmla="*/ 691 w 1221"/>
              <a:gd name="T99" fmla="*/ 85 h 2665"/>
              <a:gd name="T100" fmla="*/ 616 w 1221"/>
              <a:gd name="T101" fmla="*/ 17 h 2665"/>
              <a:gd name="T102" fmla="*/ 529 w 1221"/>
              <a:gd name="T103" fmla="*/ 0 h 2665"/>
              <a:gd name="T104" fmla="*/ 468 w 1221"/>
              <a:gd name="T105" fmla="*/ 29 h 2665"/>
              <a:gd name="T106" fmla="*/ 418 w 1221"/>
              <a:gd name="T107" fmla="*/ 56 h 2665"/>
              <a:gd name="T108" fmla="*/ 343 w 1221"/>
              <a:gd name="T109" fmla="*/ 56 h 2665"/>
              <a:gd name="T110" fmla="*/ 276 w 1221"/>
              <a:gd name="T111" fmla="*/ 152 h 2665"/>
              <a:gd name="T112" fmla="*/ 301 w 1221"/>
              <a:gd name="T113" fmla="*/ 183 h 2665"/>
              <a:gd name="T114" fmla="*/ 666 w 1221"/>
              <a:gd name="T115" fmla="*/ 500 h 2665"/>
              <a:gd name="T116" fmla="*/ 636 w 1221"/>
              <a:gd name="T117" fmla="*/ 439 h 2665"/>
              <a:gd name="T118" fmla="*/ 557 w 1221"/>
              <a:gd name="T119" fmla="*/ 415 h 2665"/>
              <a:gd name="T120" fmla="*/ 613 w 1221"/>
              <a:gd name="T121" fmla="*/ 398 h 2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21" h="2665">
                <a:moveTo>
                  <a:pt x="301" y="183"/>
                </a:moveTo>
                <a:lnTo>
                  <a:pt x="301" y="183"/>
                </a:lnTo>
                <a:lnTo>
                  <a:pt x="293" y="204"/>
                </a:lnTo>
                <a:lnTo>
                  <a:pt x="287" y="221"/>
                </a:lnTo>
                <a:lnTo>
                  <a:pt x="285" y="236"/>
                </a:lnTo>
                <a:lnTo>
                  <a:pt x="287" y="247"/>
                </a:lnTo>
                <a:lnTo>
                  <a:pt x="288" y="256"/>
                </a:lnTo>
                <a:lnTo>
                  <a:pt x="291" y="262"/>
                </a:lnTo>
                <a:lnTo>
                  <a:pt x="294" y="267"/>
                </a:lnTo>
                <a:lnTo>
                  <a:pt x="298" y="270"/>
                </a:lnTo>
                <a:lnTo>
                  <a:pt x="298" y="270"/>
                </a:lnTo>
                <a:lnTo>
                  <a:pt x="301" y="267"/>
                </a:lnTo>
                <a:lnTo>
                  <a:pt x="301" y="268"/>
                </a:lnTo>
                <a:lnTo>
                  <a:pt x="301" y="268"/>
                </a:lnTo>
                <a:lnTo>
                  <a:pt x="301" y="270"/>
                </a:lnTo>
                <a:lnTo>
                  <a:pt x="298" y="270"/>
                </a:lnTo>
                <a:lnTo>
                  <a:pt x="298" y="270"/>
                </a:lnTo>
                <a:lnTo>
                  <a:pt x="296" y="276"/>
                </a:lnTo>
                <a:lnTo>
                  <a:pt x="293" y="286"/>
                </a:lnTo>
                <a:lnTo>
                  <a:pt x="290" y="302"/>
                </a:lnTo>
                <a:lnTo>
                  <a:pt x="288" y="323"/>
                </a:lnTo>
                <a:lnTo>
                  <a:pt x="288" y="323"/>
                </a:lnTo>
                <a:lnTo>
                  <a:pt x="284" y="364"/>
                </a:lnTo>
                <a:lnTo>
                  <a:pt x="278" y="404"/>
                </a:lnTo>
                <a:lnTo>
                  <a:pt x="273" y="436"/>
                </a:lnTo>
                <a:lnTo>
                  <a:pt x="270" y="445"/>
                </a:lnTo>
                <a:lnTo>
                  <a:pt x="270" y="445"/>
                </a:lnTo>
                <a:lnTo>
                  <a:pt x="267" y="450"/>
                </a:lnTo>
                <a:lnTo>
                  <a:pt x="258" y="466"/>
                </a:lnTo>
                <a:lnTo>
                  <a:pt x="230" y="520"/>
                </a:lnTo>
                <a:lnTo>
                  <a:pt x="200" y="579"/>
                </a:lnTo>
                <a:lnTo>
                  <a:pt x="191" y="602"/>
                </a:lnTo>
                <a:lnTo>
                  <a:pt x="185" y="616"/>
                </a:lnTo>
                <a:lnTo>
                  <a:pt x="185" y="616"/>
                </a:lnTo>
                <a:lnTo>
                  <a:pt x="183" y="625"/>
                </a:lnTo>
                <a:lnTo>
                  <a:pt x="182" y="639"/>
                </a:lnTo>
                <a:lnTo>
                  <a:pt x="180" y="668"/>
                </a:lnTo>
                <a:lnTo>
                  <a:pt x="177" y="697"/>
                </a:lnTo>
                <a:lnTo>
                  <a:pt x="176" y="707"/>
                </a:lnTo>
                <a:lnTo>
                  <a:pt x="173" y="713"/>
                </a:lnTo>
                <a:lnTo>
                  <a:pt x="173" y="713"/>
                </a:lnTo>
                <a:lnTo>
                  <a:pt x="170" y="721"/>
                </a:lnTo>
                <a:lnTo>
                  <a:pt x="165" y="732"/>
                </a:lnTo>
                <a:lnTo>
                  <a:pt x="159" y="758"/>
                </a:lnTo>
                <a:lnTo>
                  <a:pt x="153" y="785"/>
                </a:lnTo>
                <a:lnTo>
                  <a:pt x="148" y="799"/>
                </a:lnTo>
                <a:lnTo>
                  <a:pt x="148" y="799"/>
                </a:lnTo>
                <a:lnTo>
                  <a:pt x="142" y="820"/>
                </a:lnTo>
                <a:lnTo>
                  <a:pt x="131" y="858"/>
                </a:lnTo>
                <a:lnTo>
                  <a:pt x="118" y="915"/>
                </a:lnTo>
                <a:lnTo>
                  <a:pt x="118" y="915"/>
                </a:lnTo>
                <a:lnTo>
                  <a:pt x="113" y="915"/>
                </a:lnTo>
                <a:lnTo>
                  <a:pt x="102" y="918"/>
                </a:lnTo>
                <a:lnTo>
                  <a:pt x="96" y="921"/>
                </a:lnTo>
                <a:lnTo>
                  <a:pt x="90" y="925"/>
                </a:lnTo>
                <a:lnTo>
                  <a:pt x="86" y="932"/>
                </a:lnTo>
                <a:lnTo>
                  <a:pt x="81" y="939"/>
                </a:lnTo>
                <a:lnTo>
                  <a:pt x="81" y="939"/>
                </a:lnTo>
                <a:lnTo>
                  <a:pt x="77" y="947"/>
                </a:lnTo>
                <a:lnTo>
                  <a:pt x="72" y="953"/>
                </a:lnTo>
                <a:lnTo>
                  <a:pt x="60" y="962"/>
                </a:lnTo>
                <a:lnTo>
                  <a:pt x="54" y="968"/>
                </a:lnTo>
                <a:lnTo>
                  <a:pt x="48" y="979"/>
                </a:lnTo>
                <a:lnTo>
                  <a:pt x="43" y="993"/>
                </a:lnTo>
                <a:lnTo>
                  <a:pt x="38" y="1012"/>
                </a:lnTo>
                <a:lnTo>
                  <a:pt x="38" y="1012"/>
                </a:lnTo>
                <a:lnTo>
                  <a:pt x="29" y="1086"/>
                </a:lnTo>
                <a:lnTo>
                  <a:pt x="19" y="1186"/>
                </a:lnTo>
                <a:lnTo>
                  <a:pt x="10" y="1278"/>
                </a:lnTo>
                <a:lnTo>
                  <a:pt x="5" y="1310"/>
                </a:lnTo>
                <a:lnTo>
                  <a:pt x="2" y="1323"/>
                </a:lnTo>
                <a:lnTo>
                  <a:pt x="2" y="1323"/>
                </a:lnTo>
                <a:lnTo>
                  <a:pt x="0" y="1328"/>
                </a:lnTo>
                <a:lnTo>
                  <a:pt x="0" y="1336"/>
                </a:lnTo>
                <a:lnTo>
                  <a:pt x="2" y="1342"/>
                </a:lnTo>
                <a:lnTo>
                  <a:pt x="5" y="1351"/>
                </a:lnTo>
                <a:lnTo>
                  <a:pt x="14" y="1368"/>
                </a:lnTo>
                <a:lnTo>
                  <a:pt x="26" y="1384"/>
                </a:lnTo>
                <a:lnTo>
                  <a:pt x="26" y="1384"/>
                </a:lnTo>
                <a:lnTo>
                  <a:pt x="31" y="1389"/>
                </a:lnTo>
                <a:lnTo>
                  <a:pt x="38" y="1392"/>
                </a:lnTo>
                <a:lnTo>
                  <a:pt x="58" y="1401"/>
                </a:lnTo>
                <a:lnTo>
                  <a:pt x="84" y="1409"/>
                </a:lnTo>
                <a:lnTo>
                  <a:pt x="113" y="1417"/>
                </a:lnTo>
                <a:lnTo>
                  <a:pt x="166" y="1429"/>
                </a:lnTo>
                <a:lnTo>
                  <a:pt x="197" y="1433"/>
                </a:lnTo>
                <a:lnTo>
                  <a:pt x="197" y="1433"/>
                </a:lnTo>
                <a:lnTo>
                  <a:pt x="209" y="1435"/>
                </a:lnTo>
                <a:lnTo>
                  <a:pt x="221" y="1439"/>
                </a:lnTo>
                <a:lnTo>
                  <a:pt x="234" y="1445"/>
                </a:lnTo>
                <a:lnTo>
                  <a:pt x="331" y="1604"/>
                </a:lnTo>
                <a:lnTo>
                  <a:pt x="331" y="1604"/>
                </a:lnTo>
                <a:lnTo>
                  <a:pt x="336" y="1618"/>
                </a:lnTo>
                <a:lnTo>
                  <a:pt x="345" y="1650"/>
                </a:lnTo>
                <a:lnTo>
                  <a:pt x="352" y="1689"/>
                </a:lnTo>
                <a:lnTo>
                  <a:pt x="355" y="1706"/>
                </a:lnTo>
                <a:lnTo>
                  <a:pt x="355" y="1720"/>
                </a:lnTo>
                <a:lnTo>
                  <a:pt x="355" y="1720"/>
                </a:lnTo>
                <a:lnTo>
                  <a:pt x="354" y="1749"/>
                </a:lnTo>
                <a:lnTo>
                  <a:pt x="355" y="1784"/>
                </a:lnTo>
                <a:lnTo>
                  <a:pt x="357" y="1824"/>
                </a:lnTo>
                <a:lnTo>
                  <a:pt x="362" y="1860"/>
                </a:lnTo>
                <a:lnTo>
                  <a:pt x="362" y="1860"/>
                </a:lnTo>
                <a:lnTo>
                  <a:pt x="363" y="1879"/>
                </a:lnTo>
                <a:lnTo>
                  <a:pt x="365" y="1898"/>
                </a:lnTo>
                <a:lnTo>
                  <a:pt x="365" y="1938"/>
                </a:lnTo>
                <a:lnTo>
                  <a:pt x="362" y="1982"/>
                </a:lnTo>
                <a:lnTo>
                  <a:pt x="362" y="1982"/>
                </a:lnTo>
                <a:lnTo>
                  <a:pt x="351" y="2118"/>
                </a:lnTo>
                <a:lnTo>
                  <a:pt x="337" y="2275"/>
                </a:lnTo>
                <a:lnTo>
                  <a:pt x="337" y="2275"/>
                </a:lnTo>
                <a:lnTo>
                  <a:pt x="333" y="2296"/>
                </a:lnTo>
                <a:lnTo>
                  <a:pt x="326" y="2316"/>
                </a:lnTo>
                <a:lnTo>
                  <a:pt x="319" y="2336"/>
                </a:lnTo>
                <a:lnTo>
                  <a:pt x="374" y="2391"/>
                </a:lnTo>
                <a:lnTo>
                  <a:pt x="386" y="2452"/>
                </a:lnTo>
                <a:lnTo>
                  <a:pt x="398" y="2525"/>
                </a:lnTo>
                <a:lnTo>
                  <a:pt x="392" y="2623"/>
                </a:lnTo>
                <a:lnTo>
                  <a:pt x="392" y="2623"/>
                </a:lnTo>
                <a:lnTo>
                  <a:pt x="416" y="2630"/>
                </a:lnTo>
                <a:lnTo>
                  <a:pt x="474" y="2646"/>
                </a:lnTo>
                <a:lnTo>
                  <a:pt x="508" y="2653"/>
                </a:lnTo>
                <a:lnTo>
                  <a:pt x="540" y="2659"/>
                </a:lnTo>
                <a:lnTo>
                  <a:pt x="567" y="2664"/>
                </a:lnTo>
                <a:lnTo>
                  <a:pt x="578" y="2665"/>
                </a:lnTo>
                <a:lnTo>
                  <a:pt x="587" y="2665"/>
                </a:lnTo>
                <a:lnTo>
                  <a:pt x="587" y="2665"/>
                </a:lnTo>
                <a:lnTo>
                  <a:pt x="639" y="2661"/>
                </a:lnTo>
                <a:lnTo>
                  <a:pt x="717" y="2652"/>
                </a:lnTo>
                <a:lnTo>
                  <a:pt x="784" y="2643"/>
                </a:lnTo>
                <a:lnTo>
                  <a:pt x="805" y="2638"/>
                </a:lnTo>
                <a:lnTo>
                  <a:pt x="811" y="2637"/>
                </a:lnTo>
                <a:lnTo>
                  <a:pt x="813" y="2635"/>
                </a:lnTo>
                <a:lnTo>
                  <a:pt x="813" y="2635"/>
                </a:lnTo>
                <a:lnTo>
                  <a:pt x="808" y="2624"/>
                </a:lnTo>
                <a:lnTo>
                  <a:pt x="802" y="2611"/>
                </a:lnTo>
                <a:lnTo>
                  <a:pt x="794" y="2598"/>
                </a:lnTo>
                <a:lnTo>
                  <a:pt x="791" y="2594"/>
                </a:lnTo>
                <a:lnTo>
                  <a:pt x="788" y="2592"/>
                </a:lnTo>
                <a:lnTo>
                  <a:pt x="788" y="2592"/>
                </a:lnTo>
                <a:lnTo>
                  <a:pt x="752" y="2577"/>
                </a:lnTo>
                <a:lnTo>
                  <a:pt x="677" y="2543"/>
                </a:lnTo>
                <a:lnTo>
                  <a:pt x="569" y="2495"/>
                </a:lnTo>
                <a:lnTo>
                  <a:pt x="550" y="2464"/>
                </a:lnTo>
                <a:lnTo>
                  <a:pt x="550" y="2464"/>
                </a:lnTo>
                <a:lnTo>
                  <a:pt x="538" y="2431"/>
                </a:lnTo>
                <a:lnTo>
                  <a:pt x="531" y="2406"/>
                </a:lnTo>
                <a:lnTo>
                  <a:pt x="526" y="2391"/>
                </a:lnTo>
                <a:lnTo>
                  <a:pt x="526" y="2391"/>
                </a:lnTo>
                <a:lnTo>
                  <a:pt x="528" y="2325"/>
                </a:lnTo>
                <a:lnTo>
                  <a:pt x="528" y="2284"/>
                </a:lnTo>
                <a:lnTo>
                  <a:pt x="528" y="2271"/>
                </a:lnTo>
                <a:lnTo>
                  <a:pt x="526" y="2263"/>
                </a:lnTo>
                <a:lnTo>
                  <a:pt x="526" y="2263"/>
                </a:lnTo>
                <a:lnTo>
                  <a:pt x="528" y="2254"/>
                </a:lnTo>
                <a:lnTo>
                  <a:pt x="532" y="2231"/>
                </a:lnTo>
                <a:lnTo>
                  <a:pt x="546" y="2165"/>
                </a:lnTo>
                <a:lnTo>
                  <a:pt x="569" y="2074"/>
                </a:lnTo>
                <a:lnTo>
                  <a:pt x="569" y="2074"/>
                </a:lnTo>
                <a:lnTo>
                  <a:pt x="587" y="1985"/>
                </a:lnTo>
                <a:lnTo>
                  <a:pt x="599" y="1926"/>
                </a:lnTo>
                <a:lnTo>
                  <a:pt x="605" y="1903"/>
                </a:lnTo>
                <a:lnTo>
                  <a:pt x="605" y="1903"/>
                </a:lnTo>
                <a:lnTo>
                  <a:pt x="622" y="2039"/>
                </a:lnTo>
                <a:lnTo>
                  <a:pt x="634" y="2139"/>
                </a:lnTo>
                <a:lnTo>
                  <a:pt x="642" y="2208"/>
                </a:lnTo>
                <a:lnTo>
                  <a:pt x="642" y="2208"/>
                </a:lnTo>
                <a:lnTo>
                  <a:pt x="645" y="2228"/>
                </a:lnTo>
                <a:lnTo>
                  <a:pt x="648" y="2248"/>
                </a:lnTo>
                <a:lnTo>
                  <a:pt x="660" y="2287"/>
                </a:lnTo>
                <a:lnTo>
                  <a:pt x="669" y="2322"/>
                </a:lnTo>
                <a:lnTo>
                  <a:pt x="672" y="2336"/>
                </a:lnTo>
                <a:lnTo>
                  <a:pt x="672" y="2348"/>
                </a:lnTo>
                <a:lnTo>
                  <a:pt x="672" y="2348"/>
                </a:lnTo>
                <a:lnTo>
                  <a:pt x="672" y="2353"/>
                </a:lnTo>
                <a:lnTo>
                  <a:pt x="675" y="2357"/>
                </a:lnTo>
                <a:lnTo>
                  <a:pt x="682" y="2359"/>
                </a:lnTo>
                <a:lnTo>
                  <a:pt x="688" y="2362"/>
                </a:lnTo>
                <a:lnTo>
                  <a:pt x="704" y="2364"/>
                </a:lnTo>
                <a:lnTo>
                  <a:pt x="723" y="2365"/>
                </a:lnTo>
                <a:lnTo>
                  <a:pt x="742" y="2364"/>
                </a:lnTo>
                <a:lnTo>
                  <a:pt x="759" y="2362"/>
                </a:lnTo>
                <a:lnTo>
                  <a:pt x="776" y="2360"/>
                </a:lnTo>
                <a:lnTo>
                  <a:pt x="776" y="2360"/>
                </a:lnTo>
                <a:lnTo>
                  <a:pt x="805" y="2414"/>
                </a:lnTo>
                <a:lnTo>
                  <a:pt x="823" y="2454"/>
                </a:lnTo>
                <a:lnTo>
                  <a:pt x="829" y="2467"/>
                </a:lnTo>
                <a:lnTo>
                  <a:pt x="831" y="2473"/>
                </a:lnTo>
                <a:lnTo>
                  <a:pt x="831" y="2476"/>
                </a:lnTo>
                <a:lnTo>
                  <a:pt x="831" y="2476"/>
                </a:lnTo>
                <a:lnTo>
                  <a:pt x="813" y="2562"/>
                </a:lnTo>
                <a:lnTo>
                  <a:pt x="813" y="2562"/>
                </a:lnTo>
                <a:lnTo>
                  <a:pt x="817" y="2577"/>
                </a:lnTo>
                <a:lnTo>
                  <a:pt x="823" y="2591"/>
                </a:lnTo>
                <a:lnTo>
                  <a:pt x="826" y="2598"/>
                </a:lnTo>
                <a:lnTo>
                  <a:pt x="831" y="2604"/>
                </a:lnTo>
                <a:lnTo>
                  <a:pt x="831" y="2604"/>
                </a:lnTo>
                <a:lnTo>
                  <a:pt x="834" y="2608"/>
                </a:lnTo>
                <a:lnTo>
                  <a:pt x="840" y="2609"/>
                </a:lnTo>
                <a:lnTo>
                  <a:pt x="858" y="2614"/>
                </a:lnTo>
                <a:lnTo>
                  <a:pt x="883" y="2618"/>
                </a:lnTo>
                <a:lnTo>
                  <a:pt x="909" y="2620"/>
                </a:lnTo>
                <a:lnTo>
                  <a:pt x="957" y="2623"/>
                </a:lnTo>
                <a:lnTo>
                  <a:pt x="974" y="2623"/>
                </a:lnTo>
                <a:lnTo>
                  <a:pt x="983" y="2623"/>
                </a:lnTo>
                <a:lnTo>
                  <a:pt x="983" y="2623"/>
                </a:lnTo>
                <a:lnTo>
                  <a:pt x="997" y="2623"/>
                </a:lnTo>
                <a:lnTo>
                  <a:pt x="1026" y="2626"/>
                </a:lnTo>
                <a:lnTo>
                  <a:pt x="1110" y="2633"/>
                </a:lnTo>
                <a:lnTo>
                  <a:pt x="1154" y="2637"/>
                </a:lnTo>
                <a:lnTo>
                  <a:pt x="1191" y="2638"/>
                </a:lnTo>
                <a:lnTo>
                  <a:pt x="1204" y="2637"/>
                </a:lnTo>
                <a:lnTo>
                  <a:pt x="1215" y="2635"/>
                </a:lnTo>
                <a:lnTo>
                  <a:pt x="1221" y="2633"/>
                </a:lnTo>
                <a:lnTo>
                  <a:pt x="1221" y="2630"/>
                </a:lnTo>
                <a:lnTo>
                  <a:pt x="1221" y="2629"/>
                </a:lnTo>
                <a:lnTo>
                  <a:pt x="1221" y="2629"/>
                </a:lnTo>
                <a:lnTo>
                  <a:pt x="1218" y="2624"/>
                </a:lnTo>
                <a:lnTo>
                  <a:pt x="1212" y="2618"/>
                </a:lnTo>
                <a:lnTo>
                  <a:pt x="1194" y="2604"/>
                </a:lnTo>
                <a:lnTo>
                  <a:pt x="1171" y="2589"/>
                </a:lnTo>
                <a:lnTo>
                  <a:pt x="1146" y="2574"/>
                </a:lnTo>
                <a:lnTo>
                  <a:pt x="1101" y="2548"/>
                </a:lnTo>
                <a:lnTo>
                  <a:pt x="1081" y="2537"/>
                </a:lnTo>
                <a:lnTo>
                  <a:pt x="965" y="2458"/>
                </a:lnTo>
                <a:lnTo>
                  <a:pt x="898" y="2306"/>
                </a:lnTo>
                <a:lnTo>
                  <a:pt x="898" y="2306"/>
                </a:lnTo>
                <a:lnTo>
                  <a:pt x="909" y="2292"/>
                </a:lnTo>
                <a:lnTo>
                  <a:pt x="918" y="2283"/>
                </a:lnTo>
                <a:lnTo>
                  <a:pt x="922" y="2275"/>
                </a:lnTo>
                <a:lnTo>
                  <a:pt x="922" y="2275"/>
                </a:lnTo>
                <a:lnTo>
                  <a:pt x="922" y="2271"/>
                </a:lnTo>
                <a:lnTo>
                  <a:pt x="921" y="2261"/>
                </a:lnTo>
                <a:lnTo>
                  <a:pt x="916" y="2238"/>
                </a:lnTo>
                <a:lnTo>
                  <a:pt x="909" y="2216"/>
                </a:lnTo>
                <a:lnTo>
                  <a:pt x="904" y="2202"/>
                </a:lnTo>
                <a:lnTo>
                  <a:pt x="904" y="2202"/>
                </a:lnTo>
                <a:lnTo>
                  <a:pt x="887" y="2130"/>
                </a:lnTo>
                <a:lnTo>
                  <a:pt x="851" y="1976"/>
                </a:lnTo>
                <a:lnTo>
                  <a:pt x="816" y="1822"/>
                </a:lnTo>
                <a:lnTo>
                  <a:pt x="800" y="1750"/>
                </a:lnTo>
                <a:lnTo>
                  <a:pt x="800" y="1750"/>
                </a:lnTo>
                <a:lnTo>
                  <a:pt x="782" y="1519"/>
                </a:lnTo>
                <a:lnTo>
                  <a:pt x="782" y="1519"/>
                </a:lnTo>
                <a:lnTo>
                  <a:pt x="790" y="1514"/>
                </a:lnTo>
                <a:lnTo>
                  <a:pt x="796" y="1508"/>
                </a:lnTo>
                <a:lnTo>
                  <a:pt x="803" y="1500"/>
                </a:lnTo>
                <a:lnTo>
                  <a:pt x="811" y="1491"/>
                </a:lnTo>
                <a:lnTo>
                  <a:pt x="817" y="1482"/>
                </a:lnTo>
                <a:lnTo>
                  <a:pt x="819" y="1476"/>
                </a:lnTo>
                <a:lnTo>
                  <a:pt x="820" y="1470"/>
                </a:lnTo>
                <a:lnTo>
                  <a:pt x="820" y="1464"/>
                </a:lnTo>
                <a:lnTo>
                  <a:pt x="819" y="1458"/>
                </a:lnTo>
                <a:lnTo>
                  <a:pt x="819" y="1458"/>
                </a:lnTo>
                <a:lnTo>
                  <a:pt x="816" y="1436"/>
                </a:lnTo>
                <a:lnTo>
                  <a:pt x="813" y="1403"/>
                </a:lnTo>
                <a:lnTo>
                  <a:pt x="810" y="1313"/>
                </a:lnTo>
                <a:lnTo>
                  <a:pt x="807" y="1227"/>
                </a:lnTo>
                <a:lnTo>
                  <a:pt x="807" y="1183"/>
                </a:lnTo>
                <a:lnTo>
                  <a:pt x="807" y="1183"/>
                </a:lnTo>
                <a:lnTo>
                  <a:pt x="803" y="1165"/>
                </a:lnTo>
                <a:lnTo>
                  <a:pt x="793" y="1128"/>
                </a:lnTo>
                <a:lnTo>
                  <a:pt x="764" y="1022"/>
                </a:lnTo>
                <a:lnTo>
                  <a:pt x="721" y="872"/>
                </a:lnTo>
                <a:lnTo>
                  <a:pt x="739" y="756"/>
                </a:lnTo>
                <a:lnTo>
                  <a:pt x="800" y="707"/>
                </a:lnTo>
                <a:lnTo>
                  <a:pt x="800" y="707"/>
                </a:lnTo>
                <a:lnTo>
                  <a:pt x="813" y="707"/>
                </a:lnTo>
                <a:lnTo>
                  <a:pt x="826" y="706"/>
                </a:lnTo>
                <a:lnTo>
                  <a:pt x="842" y="703"/>
                </a:lnTo>
                <a:lnTo>
                  <a:pt x="858" y="700"/>
                </a:lnTo>
                <a:lnTo>
                  <a:pt x="872" y="695"/>
                </a:lnTo>
                <a:lnTo>
                  <a:pt x="878" y="691"/>
                </a:lnTo>
                <a:lnTo>
                  <a:pt x="884" y="688"/>
                </a:lnTo>
                <a:lnTo>
                  <a:pt x="889" y="683"/>
                </a:lnTo>
                <a:lnTo>
                  <a:pt x="892" y="677"/>
                </a:lnTo>
                <a:lnTo>
                  <a:pt x="892" y="677"/>
                </a:lnTo>
                <a:lnTo>
                  <a:pt x="893" y="669"/>
                </a:lnTo>
                <a:lnTo>
                  <a:pt x="893" y="659"/>
                </a:lnTo>
                <a:lnTo>
                  <a:pt x="892" y="631"/>
                </a:lnTo>
                <a:lnTo>
                  <a:pt x="887" y="598"/>
                </a:lnTo>
                <a:lnTo>
                  <a:pt x="881" y="561"/>
                </a:lnTo>
                <a:lnTo>
                  <a:pt x="867" y="497"/>
                </a:lnTo>
                <a:lnTo>
                  <a:pt x="861" y="469"/>
                </a:lnTo>
                <a:lnTo>
                  <a:pt x="788" y="341"/>
                </a:lnTo>
                <a:lnTo>
                  <a:pt x="727" y="238"/>
                </a:lnTo>
                <a:lnTo>
                  <a:pt x="709" y="207"/>
                </a:lnTo>
                <a:lnTo>
                  <a:pt x="727" y="177"/>
                </a:lnTo>
                <a:lnTo>
                  <a:pt x="727" y="177"/>
                </a:lnTo>
                <a:lnTo>
                  <a:pt x="729" y="174"/>
                </a:lnTo>
                <a:lnTo>
                  <a:pt x="730" y="171"/>
                </a:lnTo>
                <a:lnTo>
                  <a:pt x="730" y="166"/>
                </a:lnTo>
                <a:lnTo>
                  <a:pt x="730" y="160"/>
                </a:lnTo>
                <a:lnTo>
                  <a:pt x="727" y="152"/>
                </a:lnTo>
                <a:lnTo>
                  <a:pt x="723" y="143"/>
                </a:lnTo>
                <a:lnTo>
                  <a:pt x="715" y="134"/>
                </a:lnTo>
                <a:lnTo>
                  <a:pt x="715" y="134"/>
                </a:lnTo>
                <a:lnTo>
                  <a:pt x="707" y="123"/>
                </a:lnTo>
                <a:lnTo>
                  <a:pt x="701" y="111"/>
                </a:lnTo>
                <a:lnTo>
                  <a:pt x="691" y="85"/>
                </a:lnTo>
                <a:lnTo>
                  <a:pt x="683" y="71"/>
                </a:lnTo>
                <a:lnTo>
                  <a:pt x="671" y="56"/>
                </a:lnTo>
                <a:lnTo>
                  <a:pt x="654" y="41"/>
                </a:lnTo>
                <a:lnTo>
                  <a:pt x="630" y="24"/>
                </a:lnTo>
                <a:lnTo>
                  <a:pt x="630" y="24"/>
                </a:lnTo>
                <a:lnTo>
                  <a:pt x="616" y="17"/>
                </a:lnTo>
                <a:lnTo>
                  <a:pt x="602" y="10"/>
                </a:lnTo>
                <a:lnTo>
                  <a:pt x="589" y="6"/>
                </a:lnTo>
                <a:lnTo>
                  <a:pt x="576" y="3"/>
                </a:lnTo>
                <a:lnTo>
                  <a:pt x="564" y="1"/>
                </a:lnTo>
                <a:lnTo>
                  <a:pt x="552" y="0"/>
                </a:lnTo>
                <a:lnTo>
                  <a:pt x="529" y="0"/>
                </a:lnTo>
                <a:lnTo>
                  <a:pt x="511" y="4"/>
                </a:lnTo>
                <a:lnTo>
                  <a:pt x="494" y="9"/>
                </a:lnTo>
                <a:lnTo>
                  <a:pt x="483" y="14"/>
                </a:lnTo>
                <a:lnTo>
                  <a:pt x="477" y="18"/>
                </a:lnTo>
                <a:lnTo>
                  <a:pt x="477" y="18"/>
                </a:lnTo>
                <a:lnTo>
                  <a:pt x="468" y="29"/>
                </a:lnTo>
                <a:lnTo>
                  <a:pt x="456" y="44"/>
                </a:lnTo>
                <a:lnTo>
                  <a:pt x="444" y="56"/>
                </a:lnTo>
                <a:lnTo>
                  <a:pt x="439" y="61"/>
                </a:lnTo>
                <a:lnTo>
                  <a:pt x="435" y="61"/>
                </a:lnTo>
                <a:lnTo>
                  <a:pt x="435" y="61"/>
                </a:lnTo>
                <a:lnTo>
                  <a:pt x="418" y="56"/>
                </a:lnTo>
                <a:lnTo>
                  <a:pt x="406" y="53"/>
                </a:lnTo>
                <a:lnTo>
                  <a:pt x="390" y="50"/>
                </a:lnTo>
                <a:lnTo>
                  <a:pt x="374" y="50"/>
                </a:lnTo>
                <a:lnTo>
                  <a:pt x="357" y="52"/>
                </a:lnTo>
                <a:lnTo>
                  <a:pt x="349" y="53"/>
                </a:lnTo>
                <a:lnTo>
                  <a:pt x="343" y="56"/>
                </a:lnTo>
                <a:lnTo>
                  <a:pt x="337" y="61"/>
                </a:lnTo>
                <a:lnTo>
                  <a:pt x="331" y="67"/>
                </a:lnTo>
                <a:lnTo>
                  <a:pt x="331" y="67"/>
                </a:lnTo>
                <a:lnTo>
                  <a:pt x="311" y="94"/>
                </a:lnTo>
                <a:lnTo>
                  <a:pt x="293" y="122"/>
                </a:lnTo>
                <a:lnTo>
                  <a:pt x="276" y="152"/>
                </a:lnTo>
                <a:lnTo>
                  <a:pt x="325" y="128"/>
                </a:lnTo>
                <a:lnTo>
                  <a:pt x="325" y="128"/>
                </a:lnTo>
                <a:lnTo>
                  <a:pt x="326" y="126"/>
                </a:lnTo>
                <a:lnTo>
                  <a:pt x="325" y="128"/>
                </a:lnTo>
                <a:lnTo>
                  <a:pt x="301" y="183"/>
                </a:lnTo>
                <a:lnTo>
                  <a:pt x="301" y="183"/>
                </a:lnTo>
                <a:close/>
                <a:moveTo>
                  <a:pt x="672" y="335"/>
                </a:moveTo>
                <a:lnTo>
                  <a:pt x="709" y="381"/>
                </a:lnTo>
                <a:lnTo>
                  <a:pt x="721" y="439"/>
                </a:lnTo>
                <a:lnTo>
                  <a:pt x="770" y="555"/>
                </a:lnTo>
                <a:lnTo>
                  <a:pt x="733" y="530"/>
                </a:lnTo>
                <a:lnTo>
                  <a:pt x="666" y="500"/>
                </a:lnTo>
                <a:lnTo>
                  <a:pt x="666" y="500"/>
                </a:lnTo>
                <a:lnTo>
                  <a:pt x="651" y="473"/>
                </a:lnTo>
                <a:lnTo>
                  <a:pt x="640" y="453"/>
                </a:lnTo>
                <a:lnTo>
                  <a:pt x="637" y="444"/>
                </a:lnTo>
                <a:lnTo>
                  <a:pt x="636" y="439"/>
                </a:lnTo>
                <a:lnTo>
                  <a:pt x="636" y="439"/>
                </a:lnTo>
                <a:lnTo>
                  <a:pt x="634" y="437"/>
                </a:lnTo>
                <a:lnTo>
                  <a:pt x="633" y="436"/>
                </a:lnTo>
                <a:lnTo>
                  <a:pt x="624" y="431"/>
                </a:lnTo>
                <a:lnTo>
                  <a:pt x="596" y="424"/>
                </a:lnTo>
                <a:lnTo>
                  <a:pt x="557" y="415"/>
                </a:lnTo>
                <a:lnTo>
                  <a:pt x="557" y="415"/>
                </a:lnTo>
                <a:lnTo>
                  <a:pt x="579" y="408"/>
                </a:lnTo>
                <a:lnTo>
                  <a:pt x="595" y="404"/>
                </a:lnTo>
                <a:lnTo>
                  <a:pt x="605" y="402"/>
                </a:lnTo>
                <a:lnTo>
                  <a:pt x="605" y="402"/>
                </a:lnTo>
                <a:lnTo>
                  <a:pt x="608" y="401"/>
                </a:lnTo>
                <a:lnTo>
                  <a:pt x="613" y="398"/>
                </a:lnTo>
                <a:lnTo>
                  <a:pt x="624" y="387"/>
                </a:lnTo>
                <a:lnTo>
                  <a:pt x="636" y="372"/>
                </a:lnTo>
                <a:lnTo>
                  <a:pt x="648" y="347"/>
                </a:lnTo>
                <a:lnTo>
                  <a:pt x="672" y="3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4599278" y="4731482"/>
            <a:ext cx="639108" cy="1595981"/>
          </a:xfrm>
          <a:custGeom>
            <a:avLst/>
            <a:gdLst>
              <a:gd name="T0" fmla="*/ 409 w 1070"/>
              <a:gd name="T1" fmla="*/ 257 h 2672"/>
              <a:gd name="T2" fmla="*/ 322 w 1070"/>
              <a:gd name="T3" fmla="*/ 392 h 2672"/>
              <a:gd name="T4" fmla="*/ 206 w 1070"/>
              <a:gd name="T5" fmla="*/ 657 h 2672"/>
              <a:gd name="T6" fmla="*/ 218 w 1070"/>
              <a:gd name="T7" fmla="*/ 712 h 2672"/>
              <a:gd name="T8" fmla="*/ 285 w 1070"/>
              <a:gd name="T9" fmla="*/ 735 h 2672"/>
              <a:gd name="T10" fmla="*/ 271 w 1070"/>
              <a:gd name="T11" fmla="*/ 1006 h 2672"/>
              <a:gd name="T12" fmla="*/ 256 w 1070"/>
              <a:gd name="T13" fmla="*/ 1098 h 2672"/>
              <a:gd name="T14" fmla="*/ 297 w 1070"/>
              <a:gd name="T15" fmla="*/ 1355 h 2672"/>
              <a:gd name="T16" fmla="*/ 169 w 1070"/>
              <a:gd name="T17" fmla="*/ 1805 h 2672"/>
              <a:gd name="T18" fmla="*/ 200 w 1070"/>
              <a:gd name="T19" fmla="*/ 2098 h 2672"/>
              <a:gd name="T20" fmla="*/ 244 w 1070"/>
              <a:gd name="T21" fmla="*/ 2365 h 2672"/>
              <a:gd name="T22" fmla="*/ 224 w 1070"/>
              <a:gd name="T23" fmla="*/ 2450 h 2672"/>
              <a:gd name="T24" fmla="*/ 180 w 1070"/>
              <a:gd name="T25" fmla="*/ 2537 h 2672"/>
              <a:gd name="T26" fmla="*/ 3 w 1070"/>
              <a:gd name="T27" fmla="*/ 2621 h 2672"/>
              <a:gd name="T28" fmla="*/ 21 w 1070"/>
              <a:gd name="T29" fmla="*/ 2647 h 2672"/>
              <a:gd name="T30" fmla="*/ 140 w 1070"/>
              <a:gd name="T31" fmla="*/ 2658 h 2672"/>
              <a:gd name="T32" fmla="*/ 341 w 1070"/>
              <a:gd name="T33" fmla="*/ 2664 h 2672"/>
              <a:gd name="T34" fmla="*/ 497 w 1070"/>
              <a:gd name="T35" fmla="*/ 2672 h 2672"/>
              <a:gd name="T36" fmla="*/ 625 w 1070"/>
              <a:gd name="T37" fmla="*/ 2672 h 2672"/>
              <a:gd name="T38" fmla="*/ 684 w 1070"/>
              <a:gd name="T39" fmla="*/ 2653 h 2672"/>
              <a:gd name="T40" fmla="*/ 658 w 1070"/>
              <a:gd name="T41" fmla="*/ 2554 h 2672"/>
              <a:gd name="T42" fmla="*/ 665 w 1070"/>
              <a:gd name="T43" fmla="*/ 2347 h 2672"/>
              <a:gd name="T44" fmla="*/ 754 w 1070"/>
              <a:gd name="T45" fmla="*/ 2342 h 2672"/>
              <a:gd name="T46" fmla="*/ 764 w 1070"/>
              <a:gd name="T47" fmla="*/ 2280 h 2672"/>
              <a:gd name="T48" fmla="*/ 692 w 1070"/>
              <a:gd name="T49" fmla="*/ 1936 h 2672"/>
              <a:gd name="T50" fmla="*/ 700 w 1070"/>
              <a:gd name="T51" fmla="*/ 1862 h 2672"/>
              <a:gd name="T52" fmla="*/ 697 w 1070"/>
              <a:gd name="T53" fmla="*/ 1821 h 2672"/>
              <a:gd name="T54" fmla="*/ 683 w 1070"/>
              <a:gd name="T55" fmla="*/ 1743 h 2672"/>
              <a:gd name="T56" fmla="*/ 698 w 1070"/>
              <a:gd name="T57" fmla="*/ 1590 h 2672"/>
              <a:gd name="T58" fmla="*/ 954 w 1070"/>
              <a:gd name="T59" fmla="*/ 1430 h 2672"/>
              <a:gd name="T60" fmla="*/ 1067 w 1070"/>
              <a:gd name="T61" fmla="*/ 1386 h 2672"/>
              <a:gd name="T62" fmla="*/ 1039 w 1070"/>
              <a:gd name="T63" fmla="*/ 1195 h 2672"/>
              <a:gd name="T64" fmla="*/ 1015 w 1070"/>
              <a:gd name="T65" fmla="*/ 983 h 2672"/>
              <a:gd name="T66" fmla="*/ 959 w 1070"/>
              <a:gd name="T67" fmla="*/ 895 h 2672"/>
              <a:gd name="T68" fmla="*/ 834 w 1070"/>
              <a:gd name="T69" fmla="*/ 544 h 2672"/>
              <a:gd name="T70" fmla="*/ 860 w 1070"/>
              <a:gd name="T71" fmla="*/ 431 h 2672"/>
              <a:gd name="T72" fmla="*/ 838 w 1070"/>
              <a:gd name="T73" fmla="*/ 225 h 2672"/>
              <a:gd name="T74" fmla="*/ 793 w 1070"/>
              <a:gd name="T75" fmla="*/ 178 h 2672"/>
              <a:gd name="T76" fmla="*/ 748 w 1070"/>
              <a:gd name="T77" fmla="*/ 90 h 2672"/>
              <a:gd name="T78" fmla="*/ 675 w 1070"/>
              <a:gd name="T79" fmla="*/ 12 h 2672"/>
              <a:gd name="T80" fmla="*/ 590 w 1070"/>
              <a:gd name="T81" fmla="*/ 1 h 2672"/>
              <a:gd name="T82" fmla="*/ 485 w 1070"/>
              <a:gd name="T83" fmla="*/ 35 h 2672"/>
              <a:gd name="T84" fmla="*/ 462 w 1070"/>
              <a:gd name="T85" fmla="*/ 93 h 2672"/>
              <a:gd name="T86" fmla="*/ 457 w 1070"/>
              <a:gd name="T87" fmla="*/ 1938 h 2672"/>
              <a:gd name="T88" fmla="*/ 486 w 1070"/>
              <a:gd name="T89" fmla="*/ 2002 h 2672"/>
              <a:gd name="T90" fmla="*/ 543 w 1070"/>
              <a:gd name="T91" fmla="*/ 2328 h 2672"/>
              <a:gd name="T92" fmla="*/ 544 w 1070"/>
              <a:gd name="T93" fmla="*/ 2370 h 2672"/>
              <a:gd name="T94" fmla="*/ 508 w 1070"/>
              <a:gd name="T95" fmla="*/ 2484 h 2672"/>
              <a:gd name="T96" fmla="*/ 366 w 1070"/>
              <a:gd name="T97" fmla="*/ 2536 h 2672"/>
              <a:gd name="T98" fmla="*/ 430 w 1070"/>
              <a:gd name="T99" fmla="*/ 2229 h 2672"/>
              <a:gd name="T100" fmla="*/ 829 w 1070"/>
              <a:gd name="T101" fmla="*/ 706 h 2672"/>
              <a:gd name="T102" fmla="*/ 907 w 1070"/>
              <a:gd name="T103" fmla="*/ 877 h 2672"/>
              <a:gd name="T104" fmla="*/ 921 w 1070"/>
              <a:gd name="T105" fmla="*/ 938 h 2672"/>
              <a:gd name="T106" fmla="*/ 872 w 1070"/>
              <a:gd name="T107" fmla="*/ 938 h 2672"/>
              <a:gd name="T108" fmla="*/ 854 w 1070"/>
              <a:gd name="T109" fmla="*/ 834 h 2672"/>
              <a:gd name="T110" fmla="*/ 532 w 1070"/>
              <a:gd name="T111" fmla="*/ 398 h 2672"/>
              <a:gd name="T112" fmla="*/ 555 w 1070"/>
              <a:gd name="T113" fmla="*/ 450 h 2672"/>
              <a:gd name="T114" fmla="*/ 482 w 1070"/>
              <a:gd name="T115" fmla="*/ 485 h 2672"/>
              <a:gd name="T116" fmla="*/ 433 w 1070"/>
              <a:gd name="T117" fmla="*/ 382 h 2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70" h="2672">
                <a:moveTo>
                  <a:pt x="463" y="120"/>
                </a:moveTo>
                <a:lnTo>
                  <a:pt x="451" y="163"/>
                </a:lnTo>
                <a:lnTo>
                  <a:pt x="451" y="212"/>
                </a:lnTo>
                <a:lnTo>
                  <a:pt x="439" y="248"/>
                </a:lnTo>
                <a:lnTo>
                  <a:pt x="439" y="248"/>
                </a:lnTo>
                <a:lnTo>
                  <a:pt x="430" y="251"/>
                </a:lnTo>
                <a:lnTo>
                  <a:pt x="409" y="257"/>
                </a:lnTo>
                <a:lnTo>
                  <a:pt x="396" y="262"/>
                </a:lnTo>
                <a:lnTo>
                  <a:pt x="386" y="268"/>
                </a:lnTo>
                <a:lnTo>
                  <a:pt x="377" y="273"/>
                </a:lnTo>
                <a:lnTo>
                  <a:pt x="373" y="276"/>
                </a:lnTo>
                <a:lnTo>
                  <a:pt x="372" y="279"/>
                </a:lnTo>
                <a:lnTo>
                  <a:pt x="372" y="279"/>
                </a:lnTo>
                <a:lnTo>
                  <a:pt x="322" y="392"/>
                </a:lnTo>
                <a:lnTo>
                  <a:pt x="274" y="492"/>
                </a:lnTo>
                <a:lnTo>
                  <a:pt x="274" y="492"/>
                </a:lnTo>
                <a:lnTo>
                  <a:pt x="264" y="515"/>
                </a:lnTo>
                <a:lnTo>
                  <a:pt x="239" y="570"/>
                </a:lnTo>
                <a:lnTo>
                  <a:pt x="226" y="601"/>
                </a:lnTo>
                <a:lnTo>
                  <a:pt x="213" y="631"/>
                </a:lnTo>
                <a:lnTo>
                  <a:pt x="206" y="657"/>
                </a:lnTo>
                <a:lnTo>
                  <a:pt x="201" y="675"/>
                </a:lnTo>
                <a:lnTo>
                  <a:pt x="201" y="675"/>
                </a:lnTo>
                <a:lnTo>
                  <a:pt x="201" y="681"/>
                </a:lnTo>
                <a:lnTo>
                  <a:pt x="203" y="689"/>
                </a:lnTo>
                <a:lnTo>
                  <a:pt x="206" y="695"/>
                </a:lnTo>
                <a:lnTo>
                  <a:pt x="209" y="701"/>
                </a:lnTo>
                <a:lnTo>
                  <a:pt x="218" y="712"/>
                </a:lnTo>
                <a:lnTo>
                  <a:pt x="229" y="721"/>
                </a:lnTo>
                <a:lnTo>
                  <a:pt x="241" y="729"/>
                </a:lnTo>
                <a:lnTo>
                  <a:pt x="252" y="733"/>
                </a:lnTo>
                <a:lnTo>
                  <a:pt x="262" y="736"/>
                </a:lnTo>
                <a:lnTo>
                  <a:pt x="268" y="736"/>
                </a:lnTo>
                <a:lnTo>
                  <a:pt x="268" y="736"/>
                </a:lnTo>
                <a:lnTo>
                  <a:pt x="285" y="735"/>
                </a:lnTo>
                <a:lnTo>
                  <a:pt x="309" y="735"/>
                </a:lnTo>
                <a:lnTo>
                  <a:pt x="341" y="736"/>
                </a:lnTo>
                <a:lnTo>
                  <a:pt x="287" y="992"/>
                </a:lnTo>
                <a:lnTo>
                  <a:pt x="287" y="992"/>
                </a:lnTo>
                <a:lnTo>
                  <a:pt x="285" y="994"/>
                </a:lnTo>
                <a:lnTo>
                  <a:pt x="279" y="999"/>
                </a:lnTo>
                <a:lnTo>
                  <a:pt x="271" y="1006"/>
                </a:lnTo>
                <a:lnTo>
                  <a:pt x="264" y="1020"/>
                </a:lnTo>
                <a:lnTo>
                  <a:pt x="261" y="1029"/>
                </a:lnTo>
                <a:lnTo>
                  <a:pt x="258" y="1038"/>
                </a:lnTo>
                <a:lnTo>
                  <a:pt x="256" y="1050"/>
                </a:lnTo>
                <a:lnTo>
                  <a:pt x="255" y="1064"/>
                </a:lnTo>
                <a:lnTo>
                  <a:pt x="255" y="1079"/>
                </a:lnTo>
                <a:lnTo>
                  <a:pt x="256" y="1098"/>
                </a:lnTo>
                <a:lnTo>
                  <a:pt x="258" y="1118"/>
                </a:lnTo>
                <a:lnTo>
                  <a:pt x="262" y="1139"/>
                </a:lnTo>
                <a:lnTo>
                  <a:pt x="262" y="1139"/>
                </a:lnTo>
                <a:lnTo>
                  <a:pt x="273" y="1189"/>
                </a:lnTo>
                <a:lnTo>
                  <a:pt x="282" y="1244"/>
                </a:lnTo>
                <a:lnTo>
                  <a:pt x="290" y="1301"/>
                </a:lnTo>
                <a:lnTo>
                  <a:pt x="297" y="1355"/>
                </a:lnTo>
                <a:lnTo>
                  <a:pt x="308" y="1444"/>
                </a:lnTo>
                <a:lnTo>
                  <a:pt x="311" y="1480"/>
                </a:lnTo>
                <a:lnTo>
                  <a:pt x="311" y="1480"/>
                </a:lnTo>
                <a:lnTo>
                  <a:pt x="285" y="1538"/>
                </a:lnTo>
                <a:lnTo>
                  <a:pt x="227" y="1670"/>
                </a:lnTo>
                <a:lnTo>
                  <a:pt x="195" y="1741"/>
                </a:lnTo>
                <a:lnTo>
                  <a:pt x="169" y="1805"/>
                </a:lnTo>
                <a:lnTo>
                  <a:pt x="151" y="1853"/>
                </a:lnTo>
                <a:lnTo>
                  <a:pt x="148" y="1868"/>
                </a:lnTo>
                <a:lnTo>
                  <a:pt x="146" y="1877"/>
                </a:lnTo>
                <a:lnTo>
                  <a:pt x="146" y="1877"/>
                </a:lnTo>
                <a:lnTo>
                  <a:pt x="177" y="1996"/>
                </a:lnTo>
                <a:lnTo>
                  <a:pt x="194" y="2071"/>
                </a:lnTo>
                <a:lnTo>
                  <a:pt x="200" y="2098"/>
                </a:lnTo>
                <a:lnTo>
                  <a:pt x="201" y="2115"/>
                </a:lnTo>
                <a:lnTo>
                  <a:pt x="201" y="2115"/>
                </a:lnTo>
                <a:lnTo>
                  <a:pt x="203" y="2133"/>
                </a:lnTo>
                <a:lnTo>
                  <a:pt x="207" y="2164"/>
                </a:lnTo>
                <a:lnTo>
                  <a:pt x="223" y="2249"/>
                </a:lnTo>
                <a:lnTo>
                  <a:pt x="244" y="2365"/>
                </a:lnTo>
                <a:lnTo>
                  <a:pt x="244" y="2365"/>
                </a:lnTo>
                <a:lnTo>
                  <a:pt x="244" y="2368"/>
                </a:lnTo>
                <a:lnTo>
                  <a:pt x="244" y="2376"/>
                </a:lnTo>
                <a:lnTo>
                  <a:pt x="239" y="2394"/>
                </a:lnTo>
                <a:lnTo>
                  <a:pt x="232" y="2420"/>
                </a:lnTo>
                <a:lnTo>
                  <a:pt x="232" y="2420"/>
                </a:lnTo>
                <a:lnTo>
                  <a:pt x="227" y="2435"/>
                </a:lnTo>
                <a:lnTo>
                  <a:pt x="224" y="2450"/>
                </a:lnTo>
                <a:lnTo>
                  <a:pt x="221" y="2476"/>
                </a:lnTo>
                <a:lnTo>
                  <a:pt x="218" y="2495"/>
                </a:lnTo>
                <a:lnTo>
                  <a:pt x="217" y="2502"/>
                </a:lnTo>
                <a:lnTo>
                  <a:pt x="213" y="2505"/>
                </a:lnTo>
                <a:lnTo>
                  <a:pt x="213" y="2505"/>
                </a:lnTo>
                <a:lnTo>
                  <a:pt x="200" y="2517"/>
                </a:lnTo>
                <a:lnTo>
                  <a:pt x="180" y="2537"/>
                </a:lnTo>
                <a:lnTo>
                  <a:pt x="153" y="2566"/>
                </a:lnTo>
                <a:lnTo>
                  <a:pt x="31" y="2609"/>
                </a:lnTo>
                <a:lnTo>
                  <a:pt x="31" y="2609"/>
                </a:lnTo>
                <a:lnTo>
                  <a:pt x="26" y="2611"/>
                </a:lnTo>
                <a:lnTo>
                  <a:pt x="14" y="2614"/>
                </a:lnTo>
                <a:lnTo>
                  <a:pt x="8" y="2617"/>
                </a:lnTo>
                <a:lnTo>
                  <a:pt x="3" y="2621"/>
                </a:lnTo>
                <a:lnTo>
                  <a:pt x="0" y="2626"/>
                </a:lnTo>
                <a:lnTo>
                  <a:pt x="0" y="2633"/>
                </a:lnTo>
                <a:lnTo>
                  <a:pt x="0" y="2633"/>
                </a:lnTo>
                <a:lnTo>
                  <a:pt x="2" y="2638"/>
                </a:lnTo>
                <a:lnTo>
                  <a:pt x="6" y="2641"/>
                </a:lnTo>
                <a:lnTo>
                  <a:pt x="14" y="2644"/>
                </a:lnTo>
                <a:lnTo>
                  <a:pt x="21" y="2647"/>
                </a:lnTo>
                <a:lnTo>
                  <a:pt x="43" y="2652"/>
                </a:lnTo>
                <a:lnTo>
                  <a:pt x="67" y="2655"/>
                </a:lnTo>
                <a:lnTo>
                  <a:pt x="92" y="2658"/>
                </a:lnTo>
                <a:lnTo>
                  <a:pt x="114" y="2658"/>
                </a:lnTo>
                <a:lnTo>
                  <a:pt x="131" y="2658"/>
                </a:lnTo>
                <a:lnTo>
                  <a:pt x="140" y="2658"/>
                </a:lnTo>
                <a:lnTo>
                  <a:pt x="140" y="2658"/>
                </a:lnTo>
                <a:lnTo>
                  <a:pt x="151" y="2658"/>
                </a:lnTo>
                <a:lnTo>
                  <a:pt x="174" y="2659"/>
                </a:lnTo>
                <a:lnTo>
                  <a:pt x="239" y="2662"/>
                </a:lnTo>
                <a:lnTo>
                  <a:pt x="303" y="2667"/>
                </a:lnTo>
                <a:lnTo>
                  <a:pt x="328" y="2665"/>
                </a:lnTo>
                <a:lnTo>
                  <a:pt x="337" y="2665"/>
                </a:lnTo>
                <a:lnTo>
                  <a:pt x="341" y="2664"/>
                </a:lnTo>
                <a:lnTo>
                  <a:pt x="341" y="2664"/>
                </a:lnTo>
                <a:lnTo>
                  <a:pt x="346" y="2662"/>
                </a:lnTo>
                <a:lnTo>
                  <a:pt x="354" y="2662"/>
                </a:lnTo>
                <a:lnTo>
                  <a:pt x="373" y="2662"/>
                </a:lnTo>
                <a:lnTo>
                  <a:pt x="427" y="2665"/>
                </a:lnTo>
                <a:lnTo>
                  <a:pt x="479" y="2670"/>
                </a:lnTo>
                <a:lnTo>
                  <a:pt x="497" y="2672"/>
                </a:lnTo>
                <a:lnTo>
                  <a:pt x="503" y="2672"/>
                </a:lnTo>
                <a:lnTo>
                  <a:pt x="506" y="2670"/>
                </a:lnTo>
                <a:lnTo>
                  <a:pt x="506" y="2670"/>
                </a:lnTo>
                <a:lnTo>
                  <a:pt x="515" y="2668"/>
                </a:lnTo>
                <a:lnTo>
                  <a:pt x="537" y="2668"/>
                </a:lnTo>
                <a:lnTo>
                  <a:pt x="594" y="2670"/>
                </a:lnTo>
                <a:lnTo>
                  <a:pt x="625" y="2672"/>
                </a:lnTo>
                <a:lnTo>
                  <a:pt x="652" y="2668"/>
                </a:lnTo>
                <a:lnTo>
                  <a:pt x="665" y="2667"/>
                </a:lnTo>
                <a:lnTo>
                  <a:pt x="674" y="2665"/>
                </a:lnTo>
                <a:lnTo>
                  <a:pt x="680" y="2662"/>
                </a:lnTo>
                <a:lnTo>
                  <a:pt x="683" y="2658"/>
                </a:lnTo>
                <a:lnTo>
                  <a:pt x="683" y="2658"/>
                </a:lnTo>
                <a:lnTo>
                  <a:pt x="684" y="2653"/>
                </a:lnTo>
                <a:lnTo>
                  <a:pt x="684" y="2646"/>
                </a:lnTo>
                <a:lnTo>
                  <a:pt x="683" y="2632"/>
                </a:lnTo>
                <a:lnTo>
                  <a:pt x="680" y="2614"/>
                </a:lnTo>
                <a:lnTo>
                  <a:pt x="674" y="2597"/>
                </a:lnTo>
                <a:lnTo>
                  <a:pt x="663" y="2566"/>
                </a:lnTo>
                <a:lnTo>
                  <a:pt x="658" y="2554"/>
                </a:lnTo>
                <a:lnTo>
                  <a:pt x="658" y="2554"/>
                </a:lnTo>
                <a:lnTo>
                  <a:pt x="654" y="2540"/>
                </a:lnTo>
                <a:lnTo>
                  <a:pt x="646" y="2517"/>
                </a:lnTo>
                <a:lnTo>
                  <a:pt x="646" y="2517"/>
                </a:lnTo>
                <a:lnTo>
                  <a:pt x="646" y="2507"/>
                </a:lnTo>
                <a:lnTo>
                  <a:pt x="648" y="2485"/>
                </a:lnTo>
                <a:lnTo>
                  <a:pt x="654" y="2428"/>
                </a:lnTo>
                <a:lnTo>
                  <a:pt x="665" y="2347"/>
                </a:lnTo>
                <a:lnTo>
                  <a:pt x="665" y="2347"/>
                </a:lnTo>
                <a:lnTo>
                  <a:pt x="678" y="2348"/>
                </a:lnTo>
                <a:lnTo>
                  <a:pt x="709" y="2350"/>
                </a:lnTo>
                <a:lnTo>
                  <a:pt x="726" y="2350"/>
                </a:lnTo>
                <a:lnTo>
                  <a:pt x="742" y="2347"/>
                </a:lnTo>
                <a:lnTo>
                  <a:pt x="748" y="2345"/>
                </a:lnTo>
                <a:lnTo>
                  <a:pt x="754" y="2342"/>
                </a:lnTo>
                <a:lnTo>
                  <a:pt x="759" y="2339"/>
                </a:lnTo>
                <a:lnTo>
                  <a:pt x="762" y="2334"/>
                </a:lnTo>
                <a:lnTo>
                  <a:pt x="762" y="2334"/>
                </a:lnTo>
                <a:lnTo>
                  <a:pt x="765" y="2324"/>
                </a:lnTo>
                <a:lnTo>
                  <a:pt x="767" y="2310"/>
                </a:lnTo>
                <a:lnTo>
                  <a:pt x="765" y="2296"/>
                </a:lnTo>
                <a:lnTo>
                  <a:pt x="764" y="2280"/>
                </a:lnTo>
                <a:lnTo>
                  <a:pt x="759" y="2251"/>
                </a:lnTo>
                <a:lnTo>
                  <a:pt x="756" y="2231"/>
                </a:lnTo>
                <a:lnTo>
                  <a:pt x="756" y="2231"/>
                </a:lnTo>
                <a:lnTo>
                  <a:pt x="753" y="2211"/>
                </a:lnTo>
                <a:lnTo>
                  <a:pt x="744" y="2170"/>
                </a:lnTo>
                <a:lnTo>
                  <a:pt x="718" y="2051"/>
                </a:lnTo>
                <a:lnTo>
                  <a:pt x="692" y="1936"/>
                </a:lnTo>
                <a:lnTo>
                  <a:pt x="684" y="1898"/>
                </a:lnTo>
                <a:lnTo>
                  <a:pt x="683" y="1888"/>
                </a:lnTo>
                <a:lnTo>
                  <a:pt x="683" y="1883"/>
                </a:lnTo>
                <a:lnTo>
                  <a:pt x="683" y="1883"/>
                </a:lnTo>
                <a:lnTo>
                  <a:pt x="690" y="1875"/>
                </a:lnTo>
                <a:lnTo>
                  <a:pt x="695" y="1869"/>
                </a:lnTo>
                <a:lnTo>
                  <a:pt x="700" y="1862"/>
                </a:lnTo>
                <a:lnTo>
                  <a:pt x="704" y="1854"/>
                </a:lnTo>
                <a:lnTo>
                  <a:pt x="706" y="1845"/>
                </a:lnTo>
                <a:lnTo>
                  <a:pt x="706" y="1836"/>
                </a:lnTo>
                <a:lnTo>
                  <a:pt x="704" y="1833"/>
                </a:lnTo>
                <a:lnTo>
                  <a:pt x="701" y="1828"/>
                </a:lnTo>
                <a:lnTo>
                  <a:pt x="701" y="1828"/>
                </a:lnTo>
                <a:lnTo>
                  <a:pt x="697" y="1821"/>
                </a:lnTo>
                <a:lnTo>
                  <a:pt x="692" y="1813"/>
                </a:lnTo>
                <a:lnTo>
                  <a:pt x="687" y="1798"/>
                </a:lnTo>
                <a:lnTo>
                  <a:pt x="684" y="1782"/>
                </a:lnTo>
                <a:lnTo>
                  <a:pt x="683" y="1767"/>
                </a:lnTo>
                <a:lnTo>
                  <a:pt x="683" y="1767"/>
                </a:lnTo>
                <a:lnTo>
                  <a:pt x="683" y="1757"/>
                </a:lnTo>
                <a:lnTo>
                  <a:pt x="683" y="1743"/>
                </a:lnTo>
                <a:lnTo>
                  <a:pt x="687" y="1708"/>
                </a:lnTo>
                <a:lnTo>
                  <a:pt x="695" y="1651"/>
                </a:lnTo>
                <a:lnTo>
                  <a:pt x="695" y="1651"/>
                </a:lnTo>
                <a:lnTo>
                  <a:pt x="697" y="1635"/>
                </a:lnTo>
                <a:lnTo>
                  <a:pt x="697" y="1615"/>
                </a:lnTo>
                <a:lnTo>
                  <a:pt x="697" y="1598"/>
                </a:lnTo>
                <a:lnTo>
                  <a:pt x="698" y="1590"/>
                </a:lnTo>
                <a:lnTo>
                  <a:pt x="701" y="1584"/>
                </a:lnTo>
                <a:lnTo>
                  <a:pt x="701" y="1584"/>
                </a:lnTo>
                <a:lnTo>
                  <a:pt x="738" y="1531"/>
                </a:lnTo>
                <a:lnTo>
                  <a:pt x="768" y="1487"/>
                </a:lnTo>
                <a:lnTo>
                  <a:pt x="768" y="1487"/>
                </a:lnTo>
                <a:lnTo>
                  <a:pt x="873" y="1455"/>
                </a:lnTo>
                <a:lnTo>
                  <a:pt x="954" y="1430"/>
                </a:lnTo>
                <a:lnTo>
                  <a:pt x="1012" y="1413"/>
                </a:lnTo>
                <a:lnTo>
                  <a:pt x="1012" y="1413"/>
                </a:lnTo>
                <a:lnTo>
                  <a:pt x="1027" y="1409"/>
                </a:lnTo>
                <a:lnTo>
                  <a:pt x="1041" y="1404"/>
                </a:lnTo>
                <a:lnTo>
                  <a:pt x="1053" y="1398"/>
                </a:lnTo>
                <a:lnTo>
                  <a:pt x="1061" y="1392"/>
                </a:lnTo>
                <a:lnTo>
                  <a:pt x="1067" y="1386"/>
                </a:lnTo>
                <a:lnTo>
                  <a:pt x="1070" y="1378"/>
                </a:lnTo>
                <a:lnTo>
                  <a:pt x="1070" y="1369"/>
                </a:lnTo>
                <a:lnTo>
                  <a:pt x="1067" y="1358"/>
                </a:lnTo>
                <a:lnTo>
                  <a:pt x="1067" y="1358"/>
                </a:lnTo>
                <a:lnTo>
                  <a:pt x="1061" y="1337"/>
                </a:lnTo>
                <a:lnTo>
                  <a:pt x="1055" y="1299"/>
                </a:lnTo>
                <a:lnTo>
                  <a:pt x="1039" y="1195"/>
                </a:lnTo>
                <a:lnTo>
                  <a:pt x="1027" y="1093"/>
                </a:lnTo>
                <a:lnTo>
                  <a:pt x="1024" y="1055"/>
                </a:lnTo>
                <a:lnTo>
                  <a:pt x="1024" y="1035"/>
                </a:lnTo>
                <a:lnTo>
                  <a:pt x="1024" y="1035"/>
                </a:lnTo>
                <a:lnTo>
                  <a:pt x="1024" y="1021"/>
                </a:lnTo>
                <a:lnTo>
                  <a:pt x="1021" y="1003"/>
                </a:lnTo>
                <a:lnTo>
                  <a:pt x="1015" y="983"/>
                </a:lnTo>
                <a:lnTo>
                  <a:pt x="1009" y="960"/>
                </a:lnTo>
                <a:lnTo>
                  <a:pt x="997" y="924"/>
                </a:lnTo>
                <a:lnTo>
                  <a:pt x="991" y="912"/>
                </a:lnTo>
                <a:lnTo>
                  <a:pt x="988" y="907"/>
                </a:lnTo>
                <a:lnTo>
                  <a:pt x="988" y="907"/>
                </a:lnTo>
                <a:lnTo>
                  <a:pt x="977" y="903"/>
                </a:lnTo>
                <a:lnTo>
                  <a:pt x="959" y="895"/>
                </a:lnTo>
                <a:lnTo>
                  <a:pt x="933" y="883"/>
                </a:lnTo>
                <a:lnTo>
                  <a:pt x="933" y="883"/>
                </a:lnTo>
                <a:lnTo>
                  <a:pt x="884" y="744"/>
                </a:lnTo>
                <a:lnTo>
                  <a:pt x="850" y="648"/>
                </a:lnTo>
                <a:lnTo>
                  <a:pt x="835" y="602"/>
                </a:lnTo>
                <a:lnTo>
                  <a:pt x="835" y="602"/>
                </a:lnTo>
                <a:lnTo>
                  <a:pt x="834" y="544"/>
                </a:lnTo>
                <a:lnTo>
                  <a:pt x="831" y="506"/>
                </a:lnTo>
                <a:lnTo>
                  <a:pt x="829" y="486"/>
                </a:lnTo>
                <a:lnTo>
                  <a:pt x="829" y="486"/>
                </a:lnTo>
                <a:lnTo>
                  <a:pt x="829" y="482"/>
                </a:lnTo>
                <a:lnTo>
                  <a:pt x="832" y="476"/>
                </a:lnTo>
                <a:lnTo>
                  <a:pt x="843" y="456"/>
                </a:lnTo>
                <a:lnTo>
                  <a:pt x="860" y="431"/>
                </a:lnTo>
                <a:lnTo>
                  <a:pt x="860" y="431"/>
                </a:lnTo>
                <a:lnTo>
                  <a:pt x="858" y="402"/>
                </a:lnTo>
                <a:lnTo>
                  <a:pt x="854" y="337"/>
                </a:lnTo>
                <a:lnTo>
                  <a:pt x="849" y="300"/>
                </a:lnTo>
                <a:lnTo>
                  <a:pt x="846" y="265"/>
                </a:lnTo>
                <a:lnTo>
                  <a:pt x="841" y="236"/>
                </a:lnTo>
                <a:lnTo>
                  <a:pt x="838" y="225"/>
                </a:lnTo>
                <a:lnTo>
                  <a:pt x="835" y="218"/>
                </a:lnTo>
                <a:lnTo>
                  <a:pt x="835" y="218"/>
                </a:lnTo>
                <a:lnTo>
                  <a:pt x="832" y="212"/>
                </a:lnTo>
                <a:lnTo>
                  <a:pt x="828" y="206"/>
                </a:lnTo>
                <a:lnTo>
                  <a:pt x="817" y="195"/>
                </a:lnTo>
                <a:lnTo>
                  <a:pt x="805" y="186"/>
                </a:lnTo>
                <a:lnTo>
                  <a:pt x="793" y="178"/>
                </a:lnTo>
                <a:lnTo>
                  <a:pt x="771" y="167"/>
                </a:lnTo>
                <a:lnTo>
                  <a:pt x="762" y="163"/>
                </a:lnTo>
                <a:lnTo>
                  <a:pt x="762" y="163"/>
                </a:lnTo>
                <a:lnTo>
                  <a:pt x="761" y="151"/>
                </a:lnTo>
                <a:lnTo>
                  <a:pt x="758" y="123"/>
                </a:lnTo>
                <a:lnTo>
                  <a:pt x="753" y="106"/>
                </a:lnTo>
                <a:lnTo>
                  <a:pt x="748" y="90"/>
                </a:lnTo>
                <a:lnTo>
                  <a:pt x="741" y="73"/>
                </a:lnTo>
                <a:lnTo>
                  <a:pt x="732" y="59"/>
                </a:lnTo>
                <a:lnTo>
                  <a:pt x="732" y="59"/>
                </a:lnTo>
                <a:lnTo>
                  <a:pt x="721" y="47"/>
                </a:lnTo>
                <a:lnTo>
                  <a:pt x="707" y="33"/>
                </a:lnTo>
                <a:lnTo>
                  <a:pt x="692" y="23"/>
                </a:lnTo>
                <a:lnTo>
                  <a:pt x="675" y="12"/>
                </a:lnTo>
                <a:lnTo>
                  <a:pt x="666" y="9"/>
                </a:lnTo>
                <a:lnTo>
                  <a:pt x="655" y="4"/>
                </a:lnTo>
                <a:lnTo>
                  <a:pt x="643" y="3"/>
                </a:lnTo>
                <a:lnTo>
                  <a:pt x="631" y="0"/>
                </a:lnTo>
                <a:lnTo>
                  <a:pt x="619" y="0"/>
                </a:lnTo>
                <a:lnTo>
                  <a:pt x="604" y="0"/>
                </a:lnTo>
                <a:lnTo>
                  <a:pt x="590" y="1"/>
                </a:lnTo>
                <a:lnTo>
                  <a:pt x="573" y="4"/>
                </a:lnTo>
                <a:lnTo>
                  <a:pt x="573" y="4"/>
                </a:lnTo>
                <a:lnTo>
                  <a:pt x="544" y="10"/>
                </a:lnTo>
                <a:lnTo>
                  <a:pt x="521" y="16"/>
                </a:lnTo>
                <a:lnTo>
                  <a:pt x="505" y="23"/>
                </a:lnTo>
                <a:lnTo>
                  <a:pt x="492" y="29"/>
                </a:lnTo>
                <a:lnTo>
                  <a:pt x="485" y="35"/>
                </a:lnTo>
                <a:lnTo>
                  <a:pt x="479" y="41"/>
                </a:lnTo>
                <a:lnTo>
                  <a:pt x="469" y="53"/>
                </a:lnTo>
                <a:lnTo>
                  <a:pt x="469" y="53"/>
                </a:lnTo>
                <a:lnTo>
                  <a:pt x="466" y="61"/>
                </a:lnTo>
                <a:lnTo>
                  <a:pt x="463" y="71"/>
                </a:lnTo>
                <a:lnTo>
                  <a:pt x="462" y="82"/>
                </a:lnTo>
                <a:lnTo>
                  <a:pt x="462" y="93"/>
                </a:lnTo>
                <a:lnTo>
                  <a:pt x="463" y="113"/>
                </a:lnTo>
                <a:lnTo>
                  <a:pt x="463" y="120"/>
                </a:lnTo>
                <a:lnTo>
                  <a:pt x="463" y="120"/>
                </a:lnTo>
                <a:close/>
                <a:moveTo>
                  <a:pt x="445" y="1871"/>
                </a:moveTo>
                <a:lnTo>
                  <a:pt x="445" y="1871"/>
                </a:lnTo>
                <a:lnTo>
                  <a:pt x="457" y="1938"/>
                </a:lnTo>
                <a:lnTo>
                  <a:pt x="457" y="1938"/>
                </a:lnTo>
                <a:lnTo>
                  <a:pt x="460" y="1953"/>
                </a:lnTo>
                <a:lnTo>
                  <a:pt x="466" y="1972"/>
                </a:lnTo>
                <a:lnTo>
                  <a:pt x="473" y="1988"/>
                </a:lnTo>
                <a:lnTo>
                  <a:pt x="477" y="1996"/>
                </a:lnTo>
                <a:lnTo>
                  <a:pt x="482" y="1999"/>
                </a:lnTo>
                <a:lnTo>
                  <a:pt x="482" y="1999"/>
                </a:lnTo>
                <a:lnTo>
                  <a:pt x="486" y="2002"/>
                </a:lnTo>
                <a:lnTo>
                  <a:pt x="491" y="2007"/>
                </a:lnTo>
                <a:lnTo>
                  <a:pt x="498" y="2016"/>
                </a:lnTo>
                <a:lnTo>
                  <a:pt x="506" y="2029"/>
                </a:lnTo>
                <a:lnTo>
                  <a:pt x="506" y="2029"/>
                </a:lnTo>
                <a:lnTo>
                  <a:pt x="523" y="2174"/>
                </a:lnTo>
                <a:lnTo>
                  <a:pt x="535" y="2277"/>
                </a:lnTo>
                <a:lnTo>
                  <a:pt x="543" y="2328"/>
                </a:lnTo>
                <a:lnTo>
                  <a:pt x="543" y="2328"/>
                </a:lnTo>
                <a:lnTo>
                  <a:pt x="544" y="2336"/>
                </a:lnTo>
                <a:lnTo>
                  <a:pt x="544" y="2342"/>
                </a:lnTo>
                <a:lnTo>
                  <a:pt x="543" y="2347"/>
                </a:lnTo>
                <a:lnTo>
                  <a:pt x="543" y="2347"/>
                </a:lnTo>
                <a:lnTo>
                  <a:pt x="544" y="2353"/>
                </a:lnTo>
                <a:lnTo>
                  <a:pt x="544" y="2370"/>
                </a:lnTo>
                <a:lnTo>
                  <a:pt x="544" y="2382"/>
                </a:lnTo>
                <a:lnTo>
                  <a:pt x="541" y="2399"/>
                </a:lnTo>
                <a:lnTo>
                  <a:pt x="537" y="2417"/>
                </a:lnTo>
                <a:lnTo>
                  <a:pt x="530" y="2438"/>
                </a:lnTo>
                <a:lnTo>
                  <a:pt x="530" y="2438"/>
                </a:lnTo>
                <a:lnTo>
                  <a:pt x="520" y="2461"/>
                </a:lnTo>
                <a:lnTo>
                  <a:pt x="508" y="2484"/>
                </a:lnTo>
                <a:lnTo>
                  <a:pt x="492" y="2505"/>
                </a:lnTo>
                <a:lnTo>
                  <a:pt x="477" y="2525"/>
                </a:lnTo>
                <a:lnTo>
                  <a:pt x="450" y="2554"/>
                </a:lnTo>
                <a:lnTo>
                  <a:pt x="439" y="2566"/>
                </a:lnTo>
                <a:lnTo>
                  <a:pt x="421" y="2560"/>
                </a:lnTo>
                <a:lnTo>
                  <a:pt x="378" y="2566"/>
                </a:lnTo>
                <a:lnTo>
                  <a:pt x="366" y="2536"/>
                </a:lnTo>
                <a:lnTo>
                  <a:pt x="360" y="2383"/>
                </a:lnTo>
                <a:lnTo>
                  <a:pt x="433" y="2377"/>
                </a:lnTo>
                <a:lnTo>
                  <a:pt x="433" y="2377"/>
                </a:lnTo>
                <a:lnTo>
                  <a:pt x="433" y="2362"/>
                </a:lnTo>
                <a:lnTo>
                  <a:pt x="433" y="2321"/>
                </a:lnTo>
                <a:lnTo>
                  <a:pt x="431" y="2263"/>
                </a:lnTo>
                <a:lnTo>
                  <a:pt x="430" y="2229"/>
                </a:lnTo>
                <a:lnTo>
                  <a:pt x="427" y="2194"/>
                </a:lnTo>
                <a:lnTo>
                  <a:pt x="427" y="2194"/>
                </a:lnTo>
                <a:lnTo>
                  <a:pt x="418" y="2119"/>
                </a:lnTo>
                <a:lnTo>
                  <a:pt x="409" y="2046"/>
                </a:lnTo>
                <a:lnTo>
                  <a:pt x="396" y="1968"/>
                </a:lnTo>
                <a:lnTo>
                  <a:pt x="445" y="1871"/>
                </a:lnTo>
                <a:close/>
                <a:moveTo>
                  <a:pt x="829" y="706"/>
                </a:moveTo>
                <a:lnTo>
                  <a:pt x="829" y="706"/>
                </a:lnTo>
                <a:lnTo>
                  <a:pt x="855" y="758"/>
                </a:lnTo>
                <a:lnTo>
                  <a:pt x="884" y="822"/>
                </a:lnTo>
                <a:lnTo>
                  <a:pt x="884" y="822"/>
                </a:lnTo>
                <a:lnTo>
                  <a:pt x="899" y="854"/>
                </a:lnTo>
                <a:lnTo>
                  <a:pt x="905" y="870"/>
                </a:lnTo>
                <a:lnTo>
                  <a:pt x="907" y="877"/>
                </a:lnTo>
                <a:lnTo>
                  <a:pt x="908" y="883"/>
                </a:lnTo>
                <a:lnTo>
                  <a:pt x="908" y="883"/>
                </a:lnTo>
                <a:lnTo>
                  <a:pt x="910" y="895"/>
                </a:lnTo>
                <a:lnTo>
                  <a:pt x="913" y="912"/>
                </a:lnTo>
                <a:lnTo>
                  <a:pt x="918" y="928"/>
                </a:lnTo>
                <a:lnTo>
                  <a:pt x="921" y="938"/>
                </a:lnTo>
                <a:lnTo>
                  <a:pt x="921" y="938"/>
                </a:lnTo>
                <a:lnTo>
                  <a:pt x="921" y="939"/>
                </a:lnTo>
                <a:lnTo>
                  <a:pt x="919" y="939"/>
                </a:lnTo>
                <a:lnTo>
                  <a:pt x="914" y="939"/>
                </a:lnTo>
                <a:lnTo>
                  <a:pt x="899" y="939"/>
                </a:lnTo>
                <a:lnTo>
                  <a:pt x="882" y="938"/>
                </a:lnTo>
                <a:lnTo>
                  <a:pt x="876" y="938"/>
                </a:lnTo>
                <a:lnTo>
                  <a:pt x="872" y="938"/>
                </a:lnTo>
                <a:lnTo>
                  <a:pt x="872" y="938"/>
                </a:lnTo>
                <a:lnTo>
                  <a:pt x="870" y="938"/>
                </a:lnTo>
                <a:lnTo>
                  <a:pt x="870" y="936"/>
                </a:lnTo>
                <a:lnTo>
                  <a:pt x="867" y="928"/>
                </a:lnTo>
                <a:lnTo>
                  <a:pt x="863" y="901"/>
                </a:lnTo>
                <a:lnTo>
                  <a:pt x="854" y="834"/>
                </a:lnTo>
                <a:lnTo>
                  <a:pt x="854" y="834"/>
                </a:lnTo>
                <a:lnTo>
                  <a:pt x="840" y="756"/>
                </a:lnTo>
                <a:lnTo>
                  <a:pt x="829" y="706"/>
                </a:lnTo>
                <a:lnTo>
                  <a:pt x="829" y="706"/>
                </a:lnTo>
                <a:close/>
                <a:moveTo>
                  <a:pt x="494" y="346"/>
                </a:moveTo>
                <a:lnTo>
                  <a:pt x="494" y="346"/>
                </a:lnTo>
                <a:lnTo>
                  <a:pt x="517" y="376"/>
                </a:lnTo>
                <a:lnTo>
                  <a:pt x="532" y="398"/>
                </a:lnTo>
                <a:lnTo>
                  <a:pt x="538" y="404"/>
                </a:lnTo>
                <a:lnTo>
                  <a:pt x="543" y="407"/>
                </a:lnTo>
                <a:lnTo>
                  <a:pt x="543" y="407"/>
                </a:lnTo>
                <a:lnTo>
                  <a:pt x="544" y="408"/>
                </a:lnTo>
                <a:lnTo>
                  <a:pt x="547" y="413"/>
                </a:lnTo>
                <a:lnTo>
                  <a:pt x="552" y="428"/>
                </a:lnTo>
                <a:lnTo>
                  <a:pt x="555" y="450"/>
                </a:lnTo>
                <a:lnTo>
                  <a:pt x="555" y="450"/>
                </a:lnTo>
                <a:lnTo>
                  <a:pt x="500" y="462"/>
                </a:lnTo>
                <a:lnTo>
                  <a:pt x="500" y="462"/>
                </a:lnTo>
                <a:lnTo>
                  <a:pt x="494" y="465"/>
                </a:lnTo>
                <a:lnTo>
                  <a:pt x="489" y="469"/>
                </a:lnTo>
                <a:lnTo>
                  <a:pt x="485" y="477"/>
                </a:lnTo>
                <a:lnTo>
                  <a:pt x="482" y="485"/>
                </a:lnTo>
                <a:lnTo>
                  <a:pt x="474" y="498"/>
                </a:lnTo>
                <a:lnTo>
                  <a:pt x="473" y="503"/>
                </a:lnTo>
                <a:lnTo>
                  <a:pt x="469" y="504"/>
                </a:lnTo>
                <a:lnTo>
                  <a:pt x="415" y="504"/>
                </a:lnTo>
                <a:lnTo>
                  <a:pt x="360" y="535"/>
                </a:lnTo>
                <a:lnTo>
                  <a:pt x="372" y="480"/>
                </a:lnTo>
                <a:lnTo>
                  <a:pt x="433" y="382"/>
                </a:lnTo>
                <a:lnTo>
                  <a:pt x="494" y="3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/>
          <p:cNvSpPr>
            <a:spLocks noEditPoints="1"/>
          </p:cNvSpPr>
          <p:nvPr/>
        </p:nvSpPr>
        <p:spPr bwMode="auto">
          <a:xfrm>
            <a:off x="865530" y="4689140"/>
            <a:ext cx="740445" cy="1638002"/>
          </a:xfrm>
          <a:custGeom>
            <a:avLst/>
            <a:gdLst>
              <a:gd name="T0" fmla="*/ 719 w 951"/>
              <a:gd name="T1" fmla="*/ 545 h 2105"/>
              <a:gd name="T2" fmla="*/ 615 w 951"/>
              <a:gd name="T3" fmla="*/ 645 h 2105"/>
              <a:gd name="T4" fmla="*/ 634 w 951"/>
              <a:gd name="T5" fmla="*/ 621 h 2105"/>
              <a:gd name="T6" fmla="*/ 614 w 951"/>
              <a:gd name="T7" fmla="*/ 504 h 2105"/>
              <a:gd name="T8" fmla="*/ 585 w 951"/>
              <a:gd name="T9" fmla="*/ 471 h 2105"/>
              <a:gd name="T10" fmla="*/ 422 w 951"/>
              <a:gd name="T11" fmla="*/ 372 h 2105"/>
              <a:gd name="T12" fmla="*/ 453 w 951"/>
              <a:gd name="T13" fmla="*/ 313 h 2105"/>
              <a:gd name="T14" fmla="*/ 479 w 951"/>
              <a:gd name="T15" fmla="*/ 304 h 2105"/>
              <a:gd name="T16" fmla="*/ 506 w 951"/>
              <a:gd name="T17" fmla="*/ 158 h 2105"/>
              <a:gd name="T18" fmla="*/ 495 w 951"/>
              <a:gd name="T19" fmla="*/ 68 h 2105"/>
              <a:gd name="T20" fmla="*/ 445 w 951"/>
              <a:gd name="T21" fmla="*/ 36 h 2105"/>
              <a:gd name="T22" fmla="*/ 397 w 951"/>
              <a:gd name="T23" fmla="*/ 7 h 2105"/>
              <a:gd name="T24" fmla="*/ 371 w 951"/>
              <a:gd name="T25" fmla="*/ 0 h 2105"/>
              <a:gd name="T26" fmla="*/ 268 w 951"/>
              <a:gd name="T27" fmla="*/ 69 h 2105"/>
              <a:gd name="T28" fmla="*/ 288 w 951"/>
              <a:gd name="T29" fmla="*/ 253 h 2105"/>
              <a:gd name="T30" fmla="*/ 100 w 951"/>
              <a:gd name="T31" fmla="*/ 416 h 2105"/>
              <a:gd name="T32" fmla="*/ 15 w 951"/>
              <a:gd name="T33" fmla="*/ 676 h 2105"/>
              <a:gd name="T34" fmla="*/ 8 w 951"/>
              <a:gd name="T35" fmla="*/ 800 h 2105"/>
              <a:gd name="T36" fmla="*/ 204 w 951"/>
              <a:gd name="T37" fmla="*/ 1101 h 2105"/>
              <a:gd name="T38" fmla="*/ 253 w 951"/>
              <a:gd name="T39" fmla="*/ 1155 h 2105"/>
              <a:gd name="T40" fmla="*/ 278 w 951"/>
              <a:gd name="T41" fmla="*/ 1388 h 2105"/>
              <a:gd name="T42" fmla="*/ 276 w 951"/>
              <a:gd name="T43" fmla="*/ 1540 h 2105"/>
              <a:gd name="T44" fmla="*/ 302 w 951"/>
              <a:gd name="T45" fmla="*/ 1786 h 2105"/>
              <a:gd name="T46" fmla="*/ 335 w 951"/>
              <a:gd name="T47" fmla="*/ 1912 h 2105"/>
              <a:gd name="T48" fmla="*/ 382 w 951"/>
              <a:gd name="T49" fmla="*/ 2063 h 2105"/>
              <a:gd name="T50" fmla="*/ 428 w 951"/>
              <a:gd name="T51" fmla="*/ 2083 h 2105"/>
              <a:gd name="T52" fmla="*/ 478 w 951"/>
              <a:gd name="T53" fmla="*/ 2073 h 2105"/>
              <a:gd name="T54" fmla="*/ 566 w 951"/>
              <a:gd name="T55" fmla="*/ 2043 h 2105"/>
              <a:gd name="T56" fmla="*/ 640 w 951"/>
              <a:gd name="T57" fmla="*/ 2023 h 2105"/>
              <a:gd name="T58" fmla="*/ 704 w 951"/>
              <a:gd name="T59" fmla="*/ 2104 h 2105"/>
              <a:gd name="T60" fmla="*/ 800 w 951"/>
              <a:gd name="T61" fmla="*/ 2082 h 2105"/>
              <a:gd name="T62" fmla="*/ 879 w 951"/>
              <a:gd name="T63" fmla="*/ 2062 h 2105"/>
              <a:gd name="T64" fmla="*/ 946 w 951"/>
              <a:gd name="T65" fmla="*/ 2027 h 2105"/>
              <a:gd name="T66" fmla="*/ 939 w 951"/>
              <a:gd name="T67" fmla="*/ 2005 h 2105"/>
              <a:gd name="T68" fmla="*/ 838 w 951"/>
              <a:gd name="T69" fmla="*/ 1974 h 2105"/>
              <a:gd name="T70" fmla="*/ 804 w 951"/>
              <a:gd name="T71" fmla="*/ 1914 h 2105"/>
              <a:gd name="T72" fmla="*/ 761 w 951"/>
              <a:gd name="T73" fmla="*/ 1788 h 2105"/>
              <a:gd name="T74" fmla="*/ 724 w 951"/>
              <a:gd name="T75" fmla="*/ 1671 h 2105"/>
              <a:gd name="T76" fmla="*/ 742 w 951"/>
              <a:gd name="T77" fmla="*/ 1617 h 2105"/>
              <a:gd name="T78" fmla="*/ 749 w 951"/>
              <a:gd name="T79" fmla="*/ 1505 h 2105"/>
              <a:gd name="T80" fmla="*/ 692 w 951"/>
              <a:gd name="T81" fmla="*/ 1243 h 2105"/>
              <a:gd name="T82" fmla="*/ 664 w 951"/>
              <a:gd name="T83" fmla="*/ 1123 h 2105"/>
              <a:gd name="T84" fmla="*/ 667 w 951"/>
              <a:gd name="T85" fmla="*/ 1055 h 2105"/>
              <a:gd name="T86" fmla="*/ 665 w 951"/>
              <a:gd name="T87" fmla="*/ 1026 h 2105"/>
              <a:gd name="T88" fmla="*/ 625 w 951"/>
              <a:gd name="T89" fmla="*/ 956 h 2105"/>
              <a:gd name="T90" fmla="*/ 626 w 951"/>
              <a:gd name="T91" fmla="*/ 835 h 2105"/>
              <a:gd name="T92" fmla="*/ 701 w 951"/>
              <a:gd name="T93" fmla="*/ 730 h 2105"/>
              <a:gd name="T94" fmla="*/ 740 w 951"/>
              <a:gd name="T95" fmla="*/ 636 h 2105"/>
              <a:gd name="T96" fmla="*/ 491 w 951"/>
              <a:gd name="T97" fmla="*/ 1522 h 2105"/>
              <a:gd name="T98" fmla="*/ 523 w 951"/>
              <a:gd name="T99" fmla="*/ 1592 h 2105"/>
              <a:gd name="T100" fmla="*/ 543 w 951"/>
              <a:gd name="T101" fmla="*/ 1729 h 2105"/>
              <a:gd name="T102" fmla="*/ 610 w 951"/>
              <a:gd name="T103" fmla="*/ 1944 h 2105"/>
              <a:gd name="T104" fmla="*/ 531 w 951"/>
              <a:gd name="T105" fmla="*/ 1894 h 2105"/>
              <a:gd name="T106" fmla="*/ 521 w 951"/>
              <a:gd name="T107" fmla="*/ 1755 h 2105"/>
              <a:gd name="T108" fmla="*/ 489 w 951"/>
              <a:gd name="T109" fmla="*/ 1691 h 2105"/>
              <a:gd name="T110" fmla="*/ 459 w 951"/>
              <a:gd name="T111" fmla="*/ 1666 h 2105"/>
              <a:gd name="T112" fmla="*/ 447 w 951"/>
              <a:gd name="T113" fmla="*/ 1641 h 2105"/>
              <a:gd name="T114" fmla="*/ 491 w 951"/>
              <a:gd name="T115" fmla="*/ 1522 h 2105"/>
              <a:gd name="T116" fmla="*/ 220 w 951"/>
              <a:gd name="T117" fmla="*/ 941 h 2105"/>
              <a:gd name="T118" fmla="*/ 225 w 951"/>
              <a:gd name="T119" fmla="*/ 973 h 2105"/>
              <a:gd name="T120" fmla="*/ 154 w 951"/>
              <a:gd name="T121" fmla="*/ 937 h 2105"/>
              <a:gd name="T122" fmla="*/ 105 w 951"/>
              <a:gd name="T123" fmla="*/ 792 h 2105"/>
              <a:gd name="T124" fmla="*/ 129 w 951"/>
              <a:gd name="T125" fmla="*/ 709 h 2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1" h="2105">
                <a:moveTo>
                  <a:pt x="779" y="491"/>
                </a:moveTo>
                <a:lnTo>
                  <a:pt x="828" y="436"/>
                </a:lnTo>
                <a:lnTo>
                  <a:pt x="754" y="426"/>
                </a:lnTo>
                <a:lnTo>
                  <a:pt x="675" y="516"/>
                </a:lnTo>
                <a:lnTo>
                  <a:pt x="680" y="530"/>
                </a:lnTo>
                <a:lnTo>
                  <a:pt x="719" y="545"/>
                </a:lnTo>
                <a:lnTo>
                  <a:pt x="704" y="590"/>
                </a:lnTo>
                <a:lnTo>
                  <a:pt x="650" y="679"/>
                </a:lnTo>
                <a:lnTo>
                  <a:pt x="620" y="704"/>
                </a:lnTo>
                <a:lnTo>
                  <a:pt x="620" y="704"/>
                </a:lnTo>
                <a:lnTo>
                  <a:pt x="615" y="645"/>
                </a:lnTo>
                <a:lnTo>
                  <a:pt x="615" y="645"/>
                </a:lnTo>
                <a:lnTo>
                  <a:pt x="616" y="642"/>
                </a:lnTo>
                <a:lnTo>
                  <a:pt x="619" y="641"/>
                </a:lnTo>
                <a:lnTo>
                  <a:pt x="625" y="635"/>
                </a:lnTo>
                <a:lnTo>
                  <a:pt x="629" y="632"/>
                </a:lnTo>
                <a:lnTo>
                  <a:pt x="633" y="627"/>
                </a:lnTo>
                <a:lnTo>
                  <a:pt x="634" y="621"/>
                </a:lnTo>
                <a:lnTo>
                  <a:pt x="635" y="615"/>
                </a:lnTo>
                <a:lnTo>
                  <a:pt x="635" y="615"/>
                </a:lnTo>
                <a:lnTo>
                  <a:pt x="633" y="590"/>
                </a:lnTo>
                <a:lnTo>
                  <a:pt x="626" y="553"/>
                </a:lnTo>
                <a:lnTo>
                  <a:pt x="619" y="518"/>
                </a:lnTo>
                <a:lnTo>
                  <a:pt x="614" y="504"/>
                </a:lnTo>
                <a:lnTo>
                  <a:pt x="610" y="496"/>
                </a:lnTo>
                <a:lnTo>
                  <a:pt x="610" y="496"/>
                </a:lnTo>
                <a:lnTo>
                  <a:pt x="605" y="488"/>
                </a:lnTo>
                <a:lnTo>
                  <a:pt x="603" y="485"/>
                </a:lnTo>
                <a:lnTo>
                  <a:pt x="585" y="471"/>
                </a:lnTo>
                <a:lnTo>
                  <a:pt x="585" y="471"/>
                </a:lnTo>
                <a:lnTo>
                  <a:pt x="574" y="462"/>
                </a:lnTo>
                <a:lnTo>
                  <a:pt x="559" y="454"/>
                </a:lnTo>
                <a:lnTo>
                  <a:pt x="522" y="434"/>
                </a:lnTo>
                <a:lnTo>
                  <a:pt x="490" y="418"/>
                </a:lnTo>
                <a:lnTo>
                  <a:pt x="476" y="411"/>
                </a:lnTo>
                <a:lnTo>
                  <a:pt x="422" y="372"/>
                </a:lnTo>
                <a:lnTo>
                  <a:pt x="417" y="332"/>
                </a:lnTo>
                <a:lnTo>
                  <a:pt x="422" y="307"/>
                </a:lnTo>
                <a:lnTo>
                  <a:pt x="422" y="307"/>
                </a:lnTo>
                <a:lnTo>
                  <a:pt x="428" y="310"/>
                </a:lnTo>
                <a:lnTo>
                  <a:pt x="444" y="312"/>
                </a:lnTo>
                <a:lnTo>
                  <a:pt x="453" y="313"/>
                </a:lnTo>
                <a:lnTo>
                  <a:pt x="462" y="313"/>
                </a:lnTo>
                <a:lnTo>
                  <a:pt x="470" y="311"/>
                </a:lnTo>
                <a:lnTo>
                  <a:pt x="474" y="310"/>
                </a:lnTo>
                <a:lnTo>
                  <a:pt x="476" y="307"/>
                </a:lnTo>
                <a:lnTo>
                  <a:pt x="476" y="307"/>
                </a:lnTo>
                <a:lnTo>
                  <a:pt x="479" y="304"/>
                </a:lnTo>
                <a:lnTo>
                  <a:pt x="481" y="296"/>
                </a:lnTo>
                <a:lnTo>
                  <a:pt x="488" y="277"/>
                </a:lnTo>
                <a:lnTo>
                  <a:pt x="492" y="254"/>
                </a:lnTo>
                <a:lnTo>
                  <a:pt x="497" y="227"/>
                </a:lnTo>
                <a:lnTo>
                  <a:pt x="504" y="180"/>
                </a:lnTo>
                <a:lnTo>
                  <a:pt x="506" y="158"/>
                </a:lnTo>
                <a:lnTo>
                  <a:pt x="506" y="158"/>
                </a:lnTo>
                <a:lnTo>
                  <a:pt x="506" y="145"/>
                </a:lnTo>
                <a:lnTo>
                  <a:pt x="504" y="114"/>
                </a:lnTo>
                <a:lnTo>
                  <a:pt x="501" y="98"/>
                </a:lnTo>
                <a:lnTo>
                  <a:pt x="499" y="82"/>
                </a:lnTo>
                <a:lnTo>
                  <a:pt x="495" y="68"/>
                </a:lnTo>
                <a:lnTo>
                  <a:pt x="494" y="63"/>
                </a:lnTo>
                <a:lnTo>
                  <a:pt x="491" y="59"/>
                </a:lnTo>
                <a:lnTo>
                  <a:pt x="491" y="59"/>
                </a:lnTo>
                <a:lnTo>
                  <a:pt x="484" y="53"/>
                </a:lnTo>
                <a:lnTo>
                  <a:pt x="473" y="48"/>
                </a:lnTo>
                <a:lnTo>
                  <a:pt x="445" y="36"/>
                </a:lnTo>
                <a:lnTo>
                  <a:pt x="417" y="25"/>
                </a:lnTo>
                <a:lnTo>
                  <a:pt x="407" y="20"/>
                </a:lnTo>
                <a:lnTo>
                  <a:pt x="404" y="17"/>
                </a:lnTo>
                <a:lnTo>
                  <a:pt x="402" y="15"/>
                </a:lnTo>
                <a:lnTo>
                  <a:pt x="402" y="15"/>
                </a:lnTo>
                <a:lnTo>
                  <a:pt x="397" y="7"/>
                </a:lnTo>
                <a:lnTo>
                  <a:pt x="393" y="2"/>
                </a:lnTo>
                <a:lnTo>
                  <a:pt x="388" y="0"/>
                </a:lnTo>
                <a:lnTo>
                  <a:pt x="382" y="0"/>
                </a:lnTo>
                <a:lnTo>
                  <a:pt x="382" y="0"/>
                </a:lnTo>
                <a:lnTo>
                  <a:pt x="376" y="0"/>
                </a:lnTo>
                <a:lnTo>
                  <a:pt x="371" y="0"/>
                </a:lnTo>
                <a:lnTo>
                  <a:pt x="362" y="3"/>
                </a:lnTo>
                <a:lnTo>
                  <a:pt x="347" y="10"/>
                </a:lnTo>
                <a:lnTo>
                  <a:pt x="347" y="10"/>
                </a:lnTo>
                <a:lnTo>
                  <a:pt x="307" y="30"/>
                </a:lnTo>
                <a:lnTo>
                  <a:pt x="283" y="39"/>
                </a:lnTo>
                <a:lnTo>
                  <a:pt x="268" y="69"/>
                </a:lnTo>
                <a:lnTo>
                  <a:pt x="268" y="69"/>
                </a:lnTo>
                <a:lnTo>
                  <a:pt x="260" y="93"/>
                </a:lnTo>
                <a:lnTo>
                  <a:pt x="253" y="114"/>
                </a:lnTo>
                <a:lnTo>
                  <a:pt x="268" y="198"/>
                </a:lnTo>
                <a:lnTo>
                  <a:pt x="288" y="213"/>
                </a:lnTo>
                <a:lnTo>
                  <a:pt x="288" y="253"/>
                </a:lnTo>
                <a:lnTo>
                  <a:pt x="288" y="287"/>
                </a:lnTo>
                <a:lnTo>
                  <a:pt x="273" y="322"/>
                </a:lnTo>
                <a:lnTo>
                  <a:pt x="253" y="347"/>
                </a:lnTo>
                <a:lnTo>
                  <a:pt x="238" y="352"/>
                </a:lnTo>
                <a:lnTo>
                  <a:pt x="164" y="397"/>
                </a:lnTo>
                <a:lnTo>
                  <a:pt x="100" y="416"/>
                </a:lnTo>
                <a:lnTo>
                  <a:pt x="85" y="461"/>
                </a:lnTo>
                <a:lnTo>
                  <a:pt x="70" y="525"/>
                </a:lnTo>
                <a:lnTo>
                  <a:pt x="40" y="565"/>
                </a:lnTo>
                <a:lnTo>
                  <a:pt x="30" y="595"/>
                </a:lnTo>
                <a:lnTo>
                  <a:pt x="30" y="595"/>
                </a:lnTo>
                <a:lnTo>
                  <a:pt x="15" y="676"/>
                </a:lnTo>
                <a:lnTo>
                  <a:pt x="5" y="736"/>
                </a:lnTo>
                <a:lnTo>
                  <a:pt x="2" y="760"/>
                </a:lnTo>
                <a:lnTo>
                  <a:pt x="0" y="773"/>
                </a:lnTo>
                <a:lnTo>
                  <a:pt x="0" y="773"/>
                </a:lnTo>
                <a:lnTo>
                  <a:pt x="3" y="785"/>
                </a:lnTo>
                <a:lnTo>
                  <a:pt x="8" y="800"/>
                </a:lnTo>
                <a:lnTo>
                  <a:pt x="14" y="818"/>
                </a:lnTo>
                <a:lnTo>
                  <a:pt x="23" y="837"/>
                </a:lnTo>
                <a:lnTo>
                  <a:pt x="38" y="869"/>
                </a:lnTo>
                <a:lnTo>
                  <a:pt x="45" y="883"/>
                </a:lnTo>
                <a:lnTo>
                  <a:pt x="149" y="1051"/>
                </a:lnTo>
                <a:lnTo>
                  <a:pt x="204" y="1101"/>
                </a:lnTo>
                <a:lnTo>
                  <a:pt x="204" y="1101"/>
                </a:lnTo>
                <a:lnTo>
                  <a:pt x="225" y="1121"/>
                </a:lnTo>
                <a:lnTo>
                  <a:pt x="240" y="1136"/>
                </a:lnTo>
                <a:lnTo>
                  <a:pt x="248" y="1145"/>
                </a:lnTo>
                <a:lnTo>
                  <a:pt x="248" y="1145"/>
                </a:lnTo>
                <a:lnTo>
                  <a:pt x="253" y="1155"/>
                </a:lnTo>
                <a:lnTo>
                  <a:pt x="261" y="1170"/>
                </a:lnTo>
                <a:lnTo>
                  <a:pt x="268" y="1190"/>
                </a:lnTo>
                <a:lnTo>
                  <a:pt x="268" y="1190"/>
                </a:lnTo>
                <a:lnTo>
                  <a:pt x="272" y="1281"/>
                </a:lnTo>
                <a:lnTo>
                  <a:pt x="276" y="1348"/>
                </a:lnTo>
                <a:lnTo>
                  <a:pt x="278" y="1388"/>
                </a:lnTo>
                <a:lnTo>
                  <a:pt x="278" y="1388"/>
                </a:lnTo>
                <a:lnTo>
                  <a:pt x="278" y="1401"/>
                </a:lnTo>
                <a:lnTo>
                  <a:pt x="278" y="1418"/>
                </a:lnTo>
                <a:lnTo>
                  <a:pt x="277" y="1467"/>
                </a:lnTo>
                <a:lnTo>
                  <a:pt x="276" y="1517"/>
                </a:lnTo>
                <a:lnTo>
                  <a:pt x="276" y="1540"/>
                </a:lnTo>
                <a:lnTo>
                  <a:pt x="278" y="1557"/>
                </a:lnTo>
                <a:lnTo>
                  <a:pt x="278" y="1557"/>
                </a:lnTo>
                <a:lnTo>
                  <a:pt x="282" y="1579"/>
                </a:lnTo>
                <a:lnTo>
                  <a:pt x="284" y="1614"/>
                </a:lnTo>
                <a:lnTo>
                  <a:pt x="293" y="1702"/>
                </a:lnTo>
                <a:lnTo>
                  <a:pt x="302" y="1786"/>
                </a:lnTo>
                <a:lnTo>
                  <a:pt x="304" y="1815"/>
                </a:lnTo>
                <a:lnTo>
                  <a:pt x="307" y="1825"/>
                </a:lnTo>
                <a:lnTo>
                  <a:pt x="308" y="1830"/>
                </a:lnTo>
                <a:lnTo>
                  <a:pt x="308" y="1830"/>
                </a:lnTo>
                <a:lnTo>
                  <a:pt x="319" y="1860"/>
                </a:lnTo>
                <a:lnTo>
                  <a:pt x="335" y="1912"/>
                </a:lnTo>
                <a:lnTo>
                  <a:pt x="357" y="1984"/>
                </a:lnTo>
                <a:lnTo>
                  <a:pt x="357" y="1984"/>
                </a:lnTo>
                <a:lnTo>
                  <a:pt x="365" y="2013"/>
                </a:lnTo>
                <a:lnTo>
                  <a:pt x="374" y="2039"/>
                </a:lnTo>
                <a:lnTo>
                  <a:pt x="382" y="2063"/>
                </a:lnTo>
                <a:lnTo>
                  <a:pt x="382" y="2063"/>
                </a:lnTo>
                <a:lnTo>
                  <a:pt x="385" y="2068"/>
                </a:lnTo>
                <a:lnTo>
                  <a:pt x="390" y="2072"/>
                </a:lnTo>
                <a:lnTo>
                  <a:pt x="395" y="2075"/>
                </a:lnTo>
                <a:lnTo>
                  <a:pt x="401" y="2078"/>
                </a:lnTo>
                <a:lnTo>
                  <a:pt x="413" y="2082"/>
                </a:lnTo>
                <a:lnTo>
                  <a:pt x="428" y="2083"/>
                </a:lnTo>
                <a:lnTo>
                  <a:pt x="442" y="2083"/>
                </a:lnTo>
                <a:lnTo>
                  <a:pt x="454" y="2082"/>
                </a:lnTo>
                <a:lnTo>
                  <a:pt x="463" y="2080"/>
                </a:lnTo>
                <a:lnTo>
                  <a:pt x="466" y="2078"/>
                </a:lnTo>
                <a:lnTo>
                  <a:pt x="466" y="2078"/>
                </a:lnTo>
                <a:lnTo>
                  <a:pt x="478" y="2073"/>
                </a:lnTo>
                <a:lnTo>
                  <a:pt x="504" y="2062"/>
                </a:lnTo>
                <a:lnTo>
                  <a:pt x="520" y="2056"/>
                </a:lnTo>
                <a:lnTo>
                  <a:pt x="537" y="2049"/>
                </a:lnTo>
                <a:lnTo>
                  <a:pt x="552" y="2046"/>
                </a:lnTo>
                <a:lnTo>
                  <a:pt x="566" y="2043"/>
                </a:lnTo>
                <a:lnTo>
                  <a:pt x="566" y="2043"/>
                </a:lnTo>
                <a:lnTo>
                  <a:pt x="578" y="2042"/>
                </a:lnTo>
                <a:lnTo>
                  <a:pt x="590" y="2039"/>
                </a:lnTo>
                <a:lnTo>
                  <a:pt x="615" y="2032"/>
                </a:lnTo>
                <a:lnTo>
                  <a:pt x="633" y="2026"/>
                </a:lnTo>
                <a:lnTo>
                  <a:pt x="640" y="2023"/>
                </a:lnTo>
                <a:lnTo>
                  <a:pt x="640" y="2023"/>
                </a:lnTo>
                <a:lnTo>
                  <a:pt x="654" y="2063"/>
                </a:lnTo>
                <a:lnTo>
                  <a:pt x="664" y="2090"/>
                </a:lnTo>
                <a:lnTo>
                  <a:pt x="667" y="2099"/>
                </a:lnTo>
                <a:lnTo>
                  <a:pt x="670" y="2103"/>
                </a:lnTo>
                <a:lnTo>
                  <a:pt x="670" y="2103"/>
                </a:lnTo>
                <a:lnTo>
                  <a:pt x="704" y="2104"/>
                </a:lnTo>
                <a:lnTo>
                  <a:pt x="728" y="2105"/>
                </a:lnTo>
                <a:lnTo>
                  <a:pt x="738" y="2104"/>
                </a:lnTo>
                <a:lnTo>
                  <a:pt x="744" y="2103"/>
                </a:lnTo>
                <a:lnTo>
                  <a:pt x="744" y="2103"/>
                </a:lnTo>
                <a:lnTo>
                  <a:pt x="779" y="2089"/>
                </a:lnTo>
                <a:lnTo>
                  <a:pt x="800" y="2082"/>
                </a:lnTo>
                <a:lnTo>
                  <a:pt x="818" y="2073"/>
                </a:lnTo>
                <a:lnTo>
                  <a:pt x="818" y="2073"/>
                </a:lnTo>
                <a:lnTo>
                  <a:pt x="827" y="2069"/>
                </a:lnTo>
                <a:lnTo>
                  <a:pt x="838" y="2068"/>
                </a:lnTo>
                <a:lnTo>
                  <a:pt x="866" y="2064"/>
                </a:lnTo>
                <a:lnTo>
                  <a:pt x="879" y="2062"/>
                </a:lnTo>
                <a:lnTo>
                  <a:pt x="893" y="2059"/>
                </a:lnTo>
                <a:lnTo>
                  <a:pt x="906" y="2054"/>
                </a:lnTo>
                <a:lnTo>
                  <a:pt x="918" y="2048"/>
                </a:lnTo>
                <a:lnTo>
                  <a:pt x="918" y="2048"/>
                </a:lnTo>
                <a:lnTo>
                  <a:pt x="935" y="2036"/>
                </a:lnTo>
                <a:lnTo>
                  <a:pt x="946" y="2027"/>
                </a:lnTo>
                <a:lnTo>
                  <a:pt x="950" y="2023"/>
                </a:lnTo>
                <a:lnTo>
                  <a:pt x="951" y="2020"/>
                </a:lnTo>
                <a:lnTo>
                  <a:pt x="950" y="2017"/>
                </a:lnTo>
                <a:lnTo>
                  <a:pt x="947" y="2013"/>
                </a:lnTo>
                <a:lnTo>
                  <a:pt x="947" y="2013"/>
                </a:lnTo>
                <a:lnTo>
                  <a:pt x="939" y="2005"/>
                </a:lnTo>
                <a:lnTo>
                  <a:pt x="926" y="1996"/>
                </a:lnTo>
                <a:lnTo>
                  <a:pt x="910" y="1989"/>
                </a:lnTo>
                <a:lnTo>
                  <a:pt x="901" y="1986"/>
                </a:lnTo>
                <a:lnTo>
                  <a:pt x="893" y="1984"/>
                </a:lnTo>
                <a:lnTo>
                  <a:pt x="893" y="1984"/>
                </a:lnTo>
                <a:lnTo>
                  <a:pt x="838" y="1974"/>
                </a:lnTo>
                <a:lnTo>
                  <a:pt x="838" y="1974"/>
                </a:lnTo>
                <a:lnTo>
                  <a:pt x="822" y="1949"/>
                </a:lnTo>
                <a:lnTo>
                  <a:pt x="810" y="1929"/>
                </a:lnTo>
                <a:lnTo>
                  <a:pt x="806" y="1920"/>
                </a:lnTo>
                <a:lnTo>
                  <a:pt x="804" y="1914"/>
                </a:lnTo>
                <a:lnTo>
                  <a:pt x="804" y="1914"/>
                </a:lnTo>
                <a:lnTo>
                  <a:pt x="799" y="1872"/>
                </a:lnTo>
                <a:lnTo>
                  <a:pt x="794" y="1846"/>
                </a:lnTo>
                <a:lnTo>
                  <a:pt x="791" y="1836"/>
                </a:lnTo>
                <a:lnTo>
                  <a:pt x="789" y="1830"/>
                </a:lnTo>
                <a:lnTo>
                  <a:pt x="789" y="1830"/>
                </a:lnTo>
                <a:lnTo>
                  <a:pt x="761" y="1788"/>
                </a:lnTo>
                <a:lnTo>
                  <a:pt x="739" y="1755"/>
                </a:lnTo>
                <a:lnTo>
                  <a:pt x="724" y="1721"/>
                </a:lnTo>
                <a:lnTo>
                  <a:pt x="724" y="1721"/>
                </a:lnTo>
                <a:lnTo>
                  <a:pt x="723" y="1708"/>
                </a:lnTo>
                <a:lnTo>
                  <a:pt x="723" y="1692"/>
                </a:lnTo>
                <a:lnTo>
                  <a:pt x="724" y="1671"/>
                </a:lnTo>
                <a:lnTo>
                  <a:pt x="724" y="1671"/>
                </a:lnTo>
                <a:lnTo>
                  <a:pt x="725" y="1660"/>
                </a:lnTo>
                <a:lnTo>
                  <a:pt x="728" y="1651"/>
                </a:lnTo>
                <a:lnTo>
                  <a:pt x="735" y="1634"/>
                </a:lnTo>
                <a:lnTo>
                  <a:pt x="738" y="1625"/>
                </a:lnTo>
                <a:lnTo>
                  <a:pt x="742" y="1617"/>
                </a:lnTo>
                <a:lnTo>
                  <a:pt x="743" y="1605"/>
                </a:lnTo>
                <a:lnTo>
                  <a:pt x="744" y="1592"/>
                </a:lnTo>
                <a:lnTo>
                  <a:pt x="744" y="1592"/>
                </a:lnTo>
                <a:lnTo>
                  <a:pt x="745" y="1561"/>
                </a:lnTo>
                <a:lnTo>
                  <a:pt x="748" y="1529"/>
                </a:lnTo>
                <a:lnTo>
                  <a:pt x="749" y="1505"/>
                </a:lnTo>
                <a:lnTo>
                  <a:pt x="749" y="1496"/>
                </a:lnTo>
                <a:lnTo>
                  <a:pt x="749" y="1493"/>
                </a:lnTo>
                <a:lnTo>
                  <a:pt x="749" y="1493"/>
                </a:lnTo>
                <a:lnTo>
                  <a:pt x="738" y="1444"/>
                </a:lnTo>
                <a:lnTo>
                  <a:pt x="716" y="1344"/>
                </a:lnTo>
                <a:lnTo>
                  <a:pt x="692" y="1243"/>
                </a:lnTo>
                <a:lnTo>
                  <a:pt x="683" y="1209"/>
                </a:lnTo>
                <a:lnTo>
                  <a:pt x="680" y="1195"/>
                </a:lnTo>
                <a:lnTo>
                  <a:pt x="680" y="1195"/>
                </a:lnTo>
                <a:lnTo>
                  <a:pt x="677" y="1188"/>
                </a:lnTo>
                <a:lnTo>
                  <a:pt x="673" y="1171"/>
                </a:lnTo>
                <a:lnTo>
                  <a:pt x="664" y="1123"/>
                </a:lnTo>
                <a:lnTo>
                  <a:pt x="650" y="1056"/>
                </a:lnTo>
                <a:lnTo>
                  <a:pt x="650" y="1056"/>
                </a:lnTo>
                <a:lnTo>
                  <a:pt x="655" y="1057"/>
                </a:lnTo>
                <a:lnTo>
                  <a:pt x="659" y="1057"/>
                </a:lnTo>
                <a:lnTo>
                  <a:pt x="664" y="1056"/>
                </a:lnTo>
                <a:lnTo>
                  <a:pt x="667" y="1055"/>
                </a:lnTo>
                <a:lnTo>
                  <a:pt x="671" y="1051"/>
                </a:lnTo>
                <a:lnTo>
                  <a:pt x="671" y="1049"/>
                </a:lnTo>
                <a:lnTo>
                  <a:pt x="672" y="1045"/>
                </a:lnTo>
                <a:lnTo>
                  <a:pt x="670" y="1036"/>
                </a:lnTo>
                <a:lnTo>
                  <a:pt x="670" y="1036"/>
                </a:lnTo>
                <a:lnTo>
                  <a:pt x="665" y="1026"/>
                </a:lnTo>
                <a:lnTo>
                  <a:pt x="660" y="1015"/>
                </a:lnTo>
                <a:lnTo>
                  <a:pt x="649" y="994"/>
                </a:lnTo>
                <a:lnTo>
                  <a:pt x="630" y="967"/>
                </a:lnTo>
                <a:lnTo>
                  <a:pt x="630" y="967"/>
                </a:lnTo>
                <a:lnTo>
                  <a:pt x="628" y="962"/>
                </a:lnTo>
                <a:lnTo>
                  <a:pt x="625" y="956"/>
                </a:lnTo>
                <a:lnTo>
                  <a:pt x="621" y="935"/>
                </a:lnTo>
                <a:lnTo>
                  <a:pt x="616" y="910"/>
                </a:lnTo>
                <a:lnTo>
                  <a:pt x="615" y="888"/>
                </a:lnTo>
                <a:lnTo>
                  <a:pt x="615" y="848"/>
                </a:lnTo>
                <a:lnTo>
                  <a:pt x="615" y="848"/>
                </a:lnTo>
                <a:lnTo>
                  <a:pt x="626" y="835"/>
                </a:lnTo>
                <a:lnTo>
                  <a:pt x="639" y="822"/>
                </a:lnTo>
                <a:lnTo>
                  <a:pt x="654" y="804"/>
                </a:lnTo>
                <a:lnTo>
                  <a:pt x="668" y="785"/>
                </a:lnTo>
                <a:lnTo>
                  <a:pt x="683" y="764"/>
                </a:lnTo>
                <a:lnTo>
                  <a:pt x="696" y="741"/>
                </a:lnTo>
                <a:lnTo>
                  <a:pt x="701" y="730"/>
                </a:lnTo>
                <a:lnTo>
                  <a:pt x="704" y="719"/>
                </a:lnTo>
                <a:lnTo>
                  <a:pt x="704" y="719"/>
                </a:lnTo>
                <a:lnTo>
                  <a:pt x="712" y="697"/>
                </a:lnTo>
                <a:lnTo>
                  <a:pt x="721" y="676"/>
                </a:lnTo>
                <a:lnTo>
                  <a:pt x="730" y="654"/>
                </a:lnTo>
                <a:lnTo>
                  <a:pt x="740" y="636"/>
                </a:lnTo>
                <a:lnTo>
                  <a:pt x="756" y="606"/>
                </a:lnTo>
                <a:lnTo>
                  <a:pt x="764" y="595"/>
                </a:lnTo>
                <a:lnTo>
                  <a:pt x="804" y="530"/>
                </a:lnTo>
                <a:lnTo>
                  <a:pt x="804" y="511"/>
                </a:lnTo>
                <a:lnTo>
                  <a:pt x="779" y="491"/>
                </a:lnTo>
                <a:close/>
                <a:moveTo>
                  <a:pt x="491" y="1522"/>
                </a:moveTo>
                <a:lnTo>
                  <a:pt x="491" y="1522"/>
                </a:lnTo>
                <a:lnTo>
                  <a:pt x="504" y="1543"/>
                </a:lnTo>
                <a:lnTo>
                  <a:pt x="514" y="1563"/>
                </a:lnTo>
                <a:lnTo>
                  <a:pt x="521" y="1582"/>
                </a:lnTo>
                <a:lnTo>
                  <a:pt x="521" y="1582"/>
                </a:lnTo>
                <a:lnTo>
                  <a:pt x="523" y="1592"/>
                </a:lnTo>
                <a:lnTo>
                  <a:pt x="526" y="1603"/>
                </a:lnTo>
                <a:lnTo>
                  <a:pt x="530" y="1630"/>
                </a:lnTo>
                <a:lnTo>
                  <a:pt x="536" y="1691"/>
                </a:lnTo>
                <a:lnTo>
                  <a:pt x="536" y="1691"/>
                </a:lnTo>
                <a:lnTo>
                  <a:pt x="538" y="1708"/>
                </a:lnTo>
                <a:lnTo>
                  <a:pt x="543" y="1729"/>
                </a:lnTo>
                <a:lnTo>
                  <a:pt x="557" y="1777"/>
                </a:lnTo>
                <a:lnTo>
                  <a:pt x="576" y="1845"/>
                </a:lnTo>
                <a:lnTo>
                  <a:pt x="576" y="1845"/>
                </a:lnTo>
                <a:lnTo>
                  <a:pt x="582" y="1866"/>
                </a:lnTo>
                <a:lnTo>
                  <a:pt x="594" y="1899"/>
                </a:lnTo>
                <a:lnTo>
                  <a:pt x="610" y="1944"/>
                </a:lnTo>
                <a:lnTo>
                  <a:pt x="546" y="1929"/>
                </a:lnTo>
                <a:lnTo>
                  <a:pt x="546" y="1929"/>
                </a:lnTo>
                <a:lnTo>
                  <a:pt x="540" y="1917"/>
                </a:lnTo>
                <a:lnTo>
                  <a:pt x="535" y="1906"/>
                </a:lnTo>
                <a:lnTo>
                  <a:pt x="531" y="1894"/>
                </a:lnTo>
                <a:lnTo>
                  <a:pt x="531" y="1894"/>
                </a:lnTo>
                <a:lnTo>
                  <a:pt x="528" y="1870"/>
                </a:lnTo>
                <a:lnTo>
                  <a:pt x="525" y="1829"/>
                </a:lnTo>
                <a:lnTo>
                  <a:pt x="521" y="1785"/>
                </a:lnTo>
                <a:lnTo>
                  <a:pt x="521" y="1768"/>
                </a:lnTo>
                <a:lnTo>
                  <a:pt x="521" y="1755"/>
                </a:lnTo>
                <a:lnTo>
                  <a:pt x="521" y="1755"/>
                </a:lnTo>
                <a:lnTo>
                  <a:pt x="521" y="1751"/>
                </a:lnTo>
                <a:lnTo>
                  <a:pt x="520" y="1746"/>
                </a:lnTo>
                <a:lnTo>
                  <a:pt x="516" y="1734"/>
                </a:lnTo>
                <a:lnTo>
                  <a:pt x="510" y="1722"/>
                </a:lnTo>
                <a:lnTo>
                  <a:pt x="504" y="1711"/>
                </a:lnTo>
                <a:lnTo>
                  <a:pt x="489" y="1691"/>
                </a:lnTo>
                <a:lnTo>
                  <a:pt x="481" y="1681"/>
                </a:lnTo>
                <a:lnTo>
                  <a:pt x="481" y="1681"/>
                </a:lnTo>
                <a:lnTo>
                  <a:pt x="479" y="1679"/>
                </a:lnTo>
                <a:lnTo>
                  <a:pt x="475" y="1676"/>
                </a:lnTo>
                <a:lnTo>
                  <a:pt x="465" y="1670"/>
                </a:lnTo>
                <a:lnTo>
                  <a:pt x="459" y="1666"/>
                </a:lnTo>
                <a:lnTo>
                  <a:pt x="454" y="1661"/>
                </a:lnTo>
                <a:lnTo>
                  <a:pt x="449" y="1656"/>
                </a:lnTo>
                <a:lnTo>
                  <a:pt x="447" y="1651"/>
                </a:lnTo>
                <a:lnTo>
                  <a:pt x="447" y="1651"/>
                </a:lnTo>
                <a:lnTo>
                  <a:pt x="447" y="1648"/>
                </a:lnTo>
                <a:lnTo>
                  <a:pt x="447" y="1641"/>
                </a:lnTo>
                <a:lnTo>
                  <a:pt x="452" y="1625"/>
                </a:lnTo>
                <a:lnTo>
                  <a:pt x="459" y="1604"/>
                </a:lnTo>
                <a:lnTo>
                  <a:pt x="468" y="1581"/>
                </a:lnTo>
                <a:lnTo>
                  <a:pt x="484" y="1541"/>
                </a:lnTo>
                <a:lnTo>
                  <a:pt x="491" y="1522"/>
                </a:lnTo>
                <a:lnTo>
                  <a:pt x="491" y="1522"/>
                </a:lnTo>
                <a:close/>
                <a:moveTo>
                  <a:pt x="149" y="659"/>
                </a:moveTo>
                <a:lnTo>
                  <a:pt x="169" y="699"/>
                </a:lnTo>
                <a:lnTo>
                  <a:pt x="189" y="749"/>
                </a:lnTo>
                <a:lnTo>
                  <a:pt x="214" y="927"/>
                </a:lnTo>
                <a:lnTo>
                  <a:pt x="214" y="927"/>
                </a:lnTo>
                <a:lnTo>
                  <a:pt x="220" y="941"/>
                </a:lnTo>
                <a:lnTo>
                  <a:pt x="225" y="952"/>
                </a:lnTo>
                <a:lnTo>
                  <a:pt x="229" y="962"/>
                </a:lnTo>
                <a:lnTo>
                  <a:pt x="229" y="962"/>
                </a:lnTo>
                <a:lnTo>
                  <a:pt x="229" y="966"/>
                </a:lnTo>
                <a:lnTo>
                  <a:pt x="229" y="968"/>
                </a:lnTo>
                <a:lnTo>
                  <a:pt x="225" y="973"/>
                </a:lnTo>
                <a:lnTo>
                  <a:pt x="221" y="976"/>
                </a:lnTo>
                <a:lnTo>
                  <a:pt x="219" y="977"/>
                </a:lnTo>
                <a:lnTo>
                  <a:pt x="199" y="1007"/>
                </a:lnTo>
                <a:lnTo>
                  <a:pt x="199" y="1007"/>
                </a:lnTo>
                <a:lnTo>
                  <a:pt x="178" y="973"/>
                </a:lnTo>
                <a:lnTo>
                  <a:pt x="154" y="937"/>
                </a:lnTo>
                <a:lnTo>
                  <a:pt x="154" y="937"/>
                </a:lnTo>
                <a:lnTo>
                  <a:pt x="137" y="891"/>
                </a:lnTo>
                <a:lnTo>
                  <a:pt x="123" y="857"/>
                </a:lnTo>
                <a:lnTo>
                  <a:pt x="115" y="828"/>
                </a:lnTo>
                <a:lnTo>
                  <a:pt x="115" y="828"/>
                </a:lnTo>
                <a:lnTo>
                  <a:pt x="105" y="792"/>
                </a:lnTo>
                <a:lnTo>
                  <a:pt x="100" y="778"/>
                </a:lnTo>
                <a:lnTo>
                  <a:pt x="100" y="778"/>
                </a:lnTo>
                <a:lnTo>
                  <a:pt x="111" y="749"/>
                </a:lnTo>
                <a:lnTo>
                  <a:pt x="121" y="726"/>
                </a:lnTo>
                <a:lnTo>
                  <a:pt x="126" y="716"/>
                </a:lnTo>
                <a:lnTo>
                  <a:pt x="129" y="709"/>
                </a:lnTo>
                <a:lnTo>
                  <a:pt x="129" y="709"/>
                </a:lnTo>
                <a:lnTo>
                  <a:pt x="137" y="695"/>
                </a:lnTo>
                <a:lnTo>
                  <a:pt x="143" y="678"/>
                </a:lnTo>
                <a:lnTo>
                  <a:pt x="149" y="659"/>
                </a:lnTo>
                <a:lnTo>
                  <a:pt x="149" y="6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6"/>
          <p:cNvSpPr>
            <a:spLocks noEditPoints="1"/>
          </p:cNvSpPr>
          <p:nvPr/>
        </p:nvSpPr>
        <p:spPr bwMode="auto">
          <a:xfrm>
            <a:off x="8512110" y="4689140"/>
            <a:ext cx="493977" cy="1598159"/>
          </a:xfrm>
          <a:custGeom>
            <a:avLst/>
            <a:gdLst>
              <a:gd name="T0" fmla="*/ 263 w 782"/>
              <a:gd name="T1" fmla="*/ 6 h 2530"/>
              <a:gd name="T2" fmla="*/ 159 w 782"/>
              <a:gd name="T3" fmla="*/ 70 h 2530"/>
              <a:gd name="T4" fmla="*/ 118 w 782"/>
              <a:gd name="T5" fmla="*/ 129 h 2530"/>
              <a:gd name="T6" fmla="*/ 148 w 782"/>
              <a:gd name="T7" fmla="*/ 211 h 2530"/>
              <a:gd name="T8" fmla="*/ 106 w 782"/>
              <a:gd name="T9" fmla="*/ 314 h 2530"/>
              <a:gd name="T10" fmla="*/ 99 w 782"/>
              <a:gd name="T11" fmla="*/ 380 h 2530"/>
              <a:gd name="T12" fmla="*/ 118 w 782"/>
              <a:gd name="T13" fmla="*/ 407 h 2530"/>
              <a:gd name="T14" fmla="*/ 80 w 782"/>
              <a:gd name="T15" fmla="*/ 522 h 2530"/>
              <a:gd name="T16" fmla="*/ 74 w 782"/>
              <a:gd name="T17" fmla="*/ 680 h 2530"/>
              <a:gd name="T18" fmla="*/ 8 w 782"/>
              <a:gd name="T19" fmla="*/ 708 h 2530"/>
              <a:gd name="T20" fmla="*/ 39 w 782"/>
              <a:gd name="T21" fmla="*/ 983 h 2530"/>
              <a:gd name="T22" fmla="*/ 33 w 782"/>
              <a:gd name="T23" fmla="*/ 1177 h 2530"/>
              <a:gd name="T24" fmla="*/ 0 w 782"/>
              <a:gd name="T25" fmla="*/ 1215 h 2530"/>
              <a:gd name="T26" fmla="*/ 26 w 782"/>
              <a:gd name="T27" fmla="*/ 1242 h 2530"/>
              <a:gd name="T28" fmla="*/ 111 w 782"/>
              <a:gd name="T29" fmla="*/ 1605 h 2530"/>
              <a:gd name="T30" fmla="*/ 118 w 782"/>
              <a:gd name="T31" fmla="*/ 1714 h 2530"/>
              <a:gd name="T32" fmla="*/ 118 w 782"/>
              <a:gd name="T33" fmla="*/ 1806 h 2530"/>
              <a:gd name="T34" fmla="*/ 121 w 782"/>
              <a:gd name="T35" fmla="*/ 1851 h 2530"/>
              <a:gd name="T36" fmla="*/ 102 w 782"/>
              <a:gd name="T37" fmla="*/ 1882 h 2530"/>
              <a:gd name="T38" fmla="*/ 66 w 782"/>
              <a:gd name="T39" fmla="*/ 2049 h 2530"/>
              <a:gd name="T40" fmla="*/ 8 w 782"/>
              <a:gd name="T41" fmla="*/ 2185 h 2530"/>
              <a:gd name="T42" fmla="*/ 26 w 782"/>
              <a:gd name="T43" fmla="*/ 2215 h 2530"/>
              <a:gd name="T44" fmla="*/ 57 w 782"/>
              <a:gd name="T45" fmla="*/ 2419 h 2530"/>
              <a:gd name="T46" fmla="*/ 294 w 782"/>
              <a:gd name="T47" fmla="*/ 2521 h 2530"/>
              <a:gd name="T48" fmla="*/ 363 w 782"/>
              <a:gd name="T49" fmla="*/ 2499 h 2530"/>
              <a:gd name="T50" fmla="*/ 353 w 782"/>
              <a:gd name="T51" fmla="*/ 2473 h 2530"/>
              <a:gd name="T52" fmla="*/ 205 w 782"/>
              <a:gd name="T53" fmla="*/ 2422 h 2530"/>
              <a:gd name="T54" fmla="*/ 220 w 782"/>
              <a:gd name="T55" fmla="*/ 2184 h 2530"/>
              <a:gd name="T56" fmla="*/ 229 w 782"/>
              <a:gd name="T57" fmla="*/ 2143 h 2530"/>
              <a:gd name="T58" fmla="*/ 327 w 782"/>
              <a:gd name="T59" fmla="*/ 1900 h 2530"/>
              <a:gd name="T60" fmla="*/ 341 w 782"/>
              <a:gd name="T61" fmla="*/ 1844 h 2530"/>
              <a:gd name="T62" fmla="*/ 338 w 782"/>
              <a:gd name="T63" fmla="*/ 1569 h 2530"/>
              <a:gd name="T64" fmla="*/ 451 w 782"/>
              <a:gd name="T65" fmla="*/ 1672 h 2530"/>
              <a:gd name="T66" fmla="*/ 524 w 782"/>
              <a:gd name="T67" fmla="*/ 1808 h 2530"/>
              <a:gd name="T68" fmla="*/ 475 w 782"/>
              <a:gd name="T69" fmla="*/ 2046 h 2530"/>
              <a:gd name="T70" fmla="*/ 405 w 782"/>
              <a:gd name="T71" fmla="*/ 2334 h 2530"/>
              <a:gd name="T72" fmla="*/ 393 w 782"/>
              <a:gd name="T73" fmla="*/ 2439 h 2530"/>
              <a:gd name="T74" fmla="*/ 485 w 782"/>
              <a:gd name="T75" fmla="*/ 2470 h 2530"/>
              <a:gd name="T76" fmla="*/ 693 w 782"/>
              <a:gd name="T77" fmla="*/ 2494 h 2530"/>
              <a:gd name="T78" fmla="*/ 779 w 782"/>
              <a:gd name="T79" fmla="*/ 2470 h 2530"/>
              <a:gd name="T80" fmla="*/ 776 w 782"/>
              <a:gd name="T81" fmla="*/ 2451 h 2530"/>
              <a:gd name="T82" fmla="*/ 705 w 782"/>
              <a:gd name="T83" fmla="*/ 2419 h 2530"/>
              <a:gd name="T84" fmla="*/ 590 w 782"/>
              <a:gd name="T85" fmla="*/ 2346 h 2530"/>
              <a:gd name="T86" fmla="*/ 560 w 782"/>
              <a:gd name="T87" fmla="*/ 2311 h 2530"/>
              <a:gd name="T88" fmla="*/ 597 w 782"/>
              <a:gd name="T89" fmla="*/ 2166 h 2530"/>
              <a:gd name="T90" fmla="*/ 702 w 782"/>
              <a:gd name="T91" fmla="*/ 1817 h 2530"/>
              <a:gd name="T92" fmla="*/ 714 w 782"/>
              <a:gd name="T93" fmla="*/ 1672 h 2530"/>
              <a:gd name="T94" fmla="*/ 487 w 782"/>
              <a:gd name="T95" fmla="*/ 1138 h 2530"/>
              <a:gd name="T96" fmla="*/ 555 w 782"/>
              <a:gd name="T97" fmla="*/ 1060 h 2530"/>
              <a:gd name="T98" fmla="*/ 590 w 782"/>
              <a:gd name="T99" fmla="*/ 947 h 2530"/>
              <a:gd name="T100" fmla="*/ 506 w 782"/>
              <a:gd name="T101" fmla="*/ 377 h 2530"/>
              <a:gd name="T102" fmla="*/ 506 w 782"/>
              <a:gd name="T103" fmla="*/ 234 h 2530"/>
              <a:gd name="T104" fmla="*/ 527 w 782"/>
              <a:gd name="T105" fmla="*/ 129 h 2530"/>
              <a:gd name="T106" fmla="*/ 506 w 782"/>
              <a:gd name="T107" fmla="*/ 52 h 2530"/>
              <a:gd name="T108" fmla="*/ 451 w 782"/>
              <a:gd name="T109" fmla="*/ 19 h 2530"/>
              <a:gd name="T110" fmla="*/ 375 w 782"/>
              <a:gd name="T111" fmla="*/ 12 h 2530"/>
              <a:gd name="T112" fmla="*/ 376 w 782"/>
              <a:gd name="T113" fmla="*/ 408 h 2530"/>
              <a:gd name="T114" fmla="*/ 435 w 782"/>
              <a:gd name="T115" fmla="*/ 493 h 2530"/>
              <a:gd name="T116" fmla="*/ 397 w 782"/>
              <a:gd name="T117" fmla="*/ 447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2" h="2530">
                <a:moveTo>
                  <a:pt x="341" y="0"/>
                </a:moveTo>
                <a:lnTo>
                  <a:pt x="341" y="0"/>
                </a:lnTo>
                <a:lnTo>
                  <a:pt x="329" y="0"/>
                </a:lnTo>
                <a:lnTo>
                  <a:pt x="300" y="0"/>
                </a:lnTo>
                <a:lnTo>
                  <a:pt x="282" y="3"/>
                </a:lnTo>
                <a:lnTo>
                  <a:pt x="263" y="6"/>
                </a:lnTo>
                <a:lnTo>
                  <a:pt x="245" y="12"/>
                </a:lnTo>
                <a:lnTo>
                  <a:pt x="229" y="19"/>
                </a:lnTo>
                <a:lnTo>
                  <a:pt x="229" y="19"/>
                </a:lnTo>
                <a:lnTo>
                  <a:pt x="196" y="41"/>
                </a:lnTo>
                <a:lnTo>
                  <a:pt x="177" y="55"/>
                </a:lnTo>
                <a:lnTo>
                  <a:pt x="159" y="70"/>
                </a:lnTo>
                <a:lnTo>
                  <a:pt x="144" y="85"/>
                </a:lnTo>
                <a:lnTo>
                  <a:pt x="130" y="100"/>
                </a:lnTo>
                <a:lnTo>
                  <a:pt x="126" y="107"/>
                </a:lnTo>
                <a:lnTo>
                  <a:pt x="123" y="114"/>
                </a:lnTo>
                <a:lnTo>
                  <a:pt x="120" y="122"/>
                </a:lnTo>
                <a:lnTo>
                  <a:pt x="118" y="129"/>
                </a:lnTo>
                <a:lnTo>
                  <a:pt x="118" y="129"/>
                </a:lnTo>
                <a:lnTo>
                  <a:pt x="120" y="143"/>
                </a:lnTo>
                <a:lnTo>
                  <a:pt x="124" y="159"/>
                </a:lnTo>
                <a:lnTo>
                  <a:pt x="130" y="174"/>
                </a:lnTo>
                <a:lnTo>
                  <a:pt x="136" y="189"/>
                </a:lnTo>
                <a:lnTo>
                  <a:pt x="148" y="211"/>
                </a:lnTo>
                <a:lnTo>
                  <a:pt x="153" y="220"/>
                </a:lnTo>
                <a:lnTo>
                  <a:pt x="141" y="240"/>
                </a:lnTo>
                <a:lnTo>
                  <a:pt x="118" y="288"/>
                </a:lnTo>
                <a:lnTo>
                  <a:pt x="118" y="288"/>
                </a:lnTo>
                <a:lnTo>
                  <a:pt x="115" y="295"/>
                </a:lnTo>
                <a:lnTo>
                  <a:pt x="106" y="314"/>
                </a:lnTo>
                <a:lnTo>
                  <a:pt x="103" y="326"/>
                </a:lnTo>
                <a:lnTo>
                  <a:pt x="99" y="340"/>
                </a:lnTo>
                <a:lnTo>
                  <a:pt x="97" y="353"/>
                </a:lnTo>
                <a:lnTo>
                  <a:pt x="97" y="368"/>
                </a:lnTo>
                <a:lnTo>
                  <a:pt x="97" y="368"/>
                </a:lnTo>
                <a:lnTo>
                  <a:pt x="99" y="380"/>
                </a:lnTo>
                <a:lnTo>
                  <a:pt x="102" y="389"/>
                </a:lnTo>
                <a:lnTo>
                  <a:pt x="106" y="396"/>
                </a:lnTo>
                <a:lnTo>
                  <a:pt x="109" y="401"/>
                </a:lnTo>
                <a:lnTo>
                  <a:pt x="112" y="405"/>
                </a:lnTo>
                <a:lnTo>
                  <a:pt x="115" y="407"/>
                </a:lnTo>
                <a:lnTo>
                  <a:pt x="118" y="407"/>
                </a:lnTo>
                <a:lnTo>
                  <a:pt x="118" y="407"/>
                </a:lnTo>
                <a:lnTo>
                  <a:pt x="109" y="432"/>
                </a:lnTo>
                <a:lnTo>
                  <a:pt x="99" y="462"/>
                </a:lnTo>
                <a:lnTo>
                  <a:pt x="86" y="499"/>
                </a:lnTo>
                <a:lnTo>
                  <a:pt x="86" y="499"/>
                </a:lnTo>
                <a:lnTo>
                  <a:pt x="80" y="522"/>
                </a:lnTo>
                <a:lnTo>
                  <a:pt x="75" y="544"/>
                </a:lnTo>
                <a:lnTo>
                  <a:pt x="74" y="567"/>
                </a:lnTo>
                <a:lnTo>
                  <a:pt x="72" y="587"/>
                </a:lnTo>
                <a:lnTo>
                  <a:pt x="72" y="620"/>
                </a:lnTo>
                <a:lnTo>
                  <a:pt x="74" y="634"/>
                </a:lnTo>
                <a:lnTo>
                  <a:pt x="74" y="680"/>
                </a:lnTo>
                <a:lnTo>
                  <a:pt x="74" y="680"/>
                </a:lnTo>
                <a:lnTo>
                  <a:pt x="42" y="690"/>
                </a:lnTo>
                <a:lnTo>
                  <a:pt x="20" y="699"/>
                </a:lnTo>
                <a:lnTo>
                  <a:pt x="12" y="704"/>
                </a:lnTo>
                <a:lnTo>
                  <a:pt x="8" y="708"/>
                </a:lnTo>
                <a:lnTo>
                  <a:pt x="8" y="708"/>
                </a:lnTo>
                <a:lnTo>
                  <a:pt x="8" y="720"/>
                </a:lnTo>
                <a:lnTo>
                  <a:pt x="11" y="747"/>
                </a:lnTo>
                <a:lnTo>
                  <a:pt x="18" y="829"/>
                </a:lnTo>
                <a:lnTo>
                  <a:pt x="29" y="920"/>
                </a:lnTo>
                <a:lnTo>
                  <a:pt x="35" y="957"/>
                </a:lnTo>
                <a:lnTo>
                  <a:pt x="39" y="983"/>
                </a:lnTo>
                <a:lnTo>
                  <a:pt x="39" y="983"/>
                </a:lnTo>
                <a:lnTo>
                  <a:pt x="48" y="1016"/>
                </a:lnTo>
                <a:lnTo>
                  <a:pt x="56" y="1035"/>
                </a:lnTo>
                <a:lnTo>
                  <a:pt x="62" y="1045"/>
                </a:lnTo>
                <a:lnTo>
                  <a:pt x="63" y="1047"/>
                </a:lnTo>
                <a:lnTo>
                  <a:pt x="33" y="1177"/>
                </a:lnTo>
                <a:lnTo>
                  <a:pt x="33" y="1177"/>
                </a:lnTo>
                <a:lnTo>
                  <a:pt x="26" y="1183"/>
                </a:lnTo>
                <a:lnTo>
                  <a:pt x="18" y="1189"/>
                </a:lnTo>
                <a:lnTo>
                  <a:pt x="11" y="1198"/>
                </a:lnTo>
                <a:lnTo>
                  <a:pt x="3" y="1207"/>
                </a:lnTo>
                <a:lnTo>
                  <a:pt x="0" y="1215"/>
                </a:lnTo>
                <a:lnTo>
                  <a:pt x="0" y="1220"/>
                </a:lnTo>
                <a:lnTo>
                  <a:pt x="2" y="1224"/>
                </a:lnTo>
                <a:lnTo>
                  <a:pt x="5" y="1227"/>
                </a:lnTo>
                <a:lnTo>
                  <a:pt x="8" y="1232"/>
                </a:lnTo>
                <a:lnTo>
                  <a:pt x="8" y="1232"/>
                </a:lnTo>
                <a:lnTo>
                  <a:pt x="26" y="1242"/>
                </a:lnTo>
                <a:lnTo>
                  <a:pt x="39" y="1247"/>
                </a:lnTo>
                <a:lnTo>
                  <a:pt x="47" y="1250"/>
                </a:lnTo>
                <a:lnTo>
                  <a:pt x="48" y="1250"/>
                </a:lnTo>
                <a:lnTo>
                  <a:pt x="100" y="1517"/>
                </a:lnTo>
                <a:lnTo>
                  <a:pt x="100" y="1517"/>
                </a:lnTo>
                <a:lnTo>
                  <a:pt x="111" y="1605"/>
                </a:lnTo>
                <a:lnTo>
                  <a:pt x="117" y="1666"/>
                </a:lnTo>
                <a:lnTo>
                  <a:pt x="120" y="1687"/>
                </a:lnTo>
                <a:lnTo>
                  <a:pt x="118" y="1697"/>
                </a:lnTo>
                <a:lnTo>
                  <a:pt x="118" y="1697"/>
                </a:lnTo>
                <a:lnTo>
                  <a:pt x="118" y="1703"/>
                </a:lnTo>
                <a:lnTo>
                  <a:pt x="118" y="1714"/>
                </a:lnTo>
                <a:lnTo>
                  <a:pt x="120" y="1747"/>
                </a:lnTo>
                <a:lnTo>
                  <a:pt x="121" y="1781"/>
                </a:lnTo>
                <a:lnTo>
                  <a:pt x="121" y="1793"/>
                </a:lnTo>
                <a:lnTo>
                  <a:pt x="118" y="1800"/>
                </a:lnTo>
                <a:lnTo>
                  <a:pt x="118" y="1800"/>
                </a:lnTo>
                <a:lnTo>
                  <a:pt x="118" y="1806"/>
                </a:lnTo>
                <a:lnTo>
                  <a:pt x="118" y="1814"/>
                </a:lnTo>
                <a:lnTo>
                  <a:pt x="124" y="1829"/>
                </a:lnTo>
                <a:lnTo>
                  <a:pt x="126" y="1836"/>
                </a:lnTo>
                <a:lnTo>
                  <a:pt x="126" y="1842"/>
                </a:lnTo>
                <a:lnTo>
                  <a:pt x="124" y="1848"/>
                </a:lnTo>
                <a:lnTo>
                  <a:pt x="121" y="1851"/>
                </a:lnTo>
                <a:lnTo>
                  <a:pt x="118" y="1853"/>
                </a:lnTo>
                <a:lnTo>
                  <a:pt x="118" y="1853"/>
                </a:lnTo>
                <a:lnTo>
                  <a:pt x="112" y="1859"/>
                </a:lnTo>
                <a:lnTo>
                  <a:pt x="108" y="1864"/>
                </a:lnTo>
                <a:lnTo>
                  <a:pt x="103" y="1873"/>
                </a:lnTo>
                <a:lnTo>
                  <a:pt x="102" y="1882"/>
                </a:lnTo>
                <a:lnTo>
                  <a:pt x="99" y="1900"/>
                </a:lnTo>
                <a:lnTo>
                  <a:pt x="97" y="1914"/>
                </a:lnTo>
                <a:lnTo>
                  <a:pt x="97" y="1914"/>
                </a:lnTo>
                <a:lnTo>
                  <a:pt x="93" y="1939"/>
                </a:lnTo>
                <a:lnTo>
                  <a:pt x="84" y="1982"/>
                </a:lnTo>
                <a:lnTo>
                  <a:pt x="66" y="2049"/>
                </a:lnTo>
                <a:lnTo>
                  <a:pt x="66" y="2049"/>
                </a:lnTo>
                <a:lnTo>
                  <a:pt x="54" y="2075"/>
                </a:lnTo>
                <a:lnTo>
                  <a:pt x="30" y="2126"/>
                </a:lnTo>
                <a:lnTo>
                  <a:pt x="20" y="2151"/>
                </a:lnTo>
                <a:lnTo>
                  <a:pt x="11" y="2176"/>
                </a:lnTo>
                <a:lnTo>
                  <a:pt x="8" y="2185"/>
                </a:lnTo>
                <a:lnTo>
                  <a:pt x="6" y="2194"/>
                </a:lnTo>
                <a:lnTo>
                  <a:pt x="6" y="2202"/>
                </a:lnTo>
                <a:lnTo>
                  <a:pt x="8" y="2205"/>
                </a:lnTo>
                <a:lnTo>
                  <a:pt x="8" y="2205"/>
                </a:lnTo>
                <a:lnTo>
                  <a:pt x="15" y="2211"/>
                </a:lnTo>
                <a:lnTo>
                  <a:pt x="26" y="2215"/>
                </a:lnTo>
                <a:lnTo>
                  <a:pt x="38" y="2218"/>
                </a:lnTo>
                <a:lnTo>
                  <a:pt x="50" y="2220"/>
                </a:lnTo>
                <a:lnTo>
                  <a:pt x="71" y="2223"/>
                </a:lnTo>
                <a:lnTo>
                  <a:pt x="80" y="2224"/>
                </a:lnTo>
                <a:lnTo>
                  <a:pt x="66" y="2379"/>
                </a:lnTo>
                <a:lnTo>
                  <a:pt x="57" y="2419"/>
                </a:lnTo>
                <a:lnTo>
                  <a:pt x="36" y="2445"/>
                </a:lnTo>
                <a:lnTo>
                  <a:pt x="27" y="2496"/>
                </a:lnTo>
                <a:lnTo>
                  <a:pt x="39" y="2521"/>
                </a:lnTo>
                <a:lnTo>
                  <a:pt x="97" y="2530"/>
                </a:lnTo>
                <a:lnTo>
                  <a:pt x="294" y="2521"/>
                </a:lnTo>
                <a:lnTo>
                  <a:pt x="294" y="2521"/>
                </a:lnTo>
                <a:lnTo>
                  <a:pt x="305" y="2519"/>
                </a:lnTo>
                <a:lnTo>
                  <a:pt x="330" y="2515"/>
                </a:lnTo>
                <a:lnTo>
                  <a:pt x="344" y="2510"/>
                </a:lnTo>
                <a:lnTo>
                  <a:pt x="354" y="2504"/>
                </a:lnTo>
                <a:lnTo>
                  <a:pt x="359" y="2502"/>
                </a:lnTo>
                <a:lnTo>
                  <a:pt x="363" y="2499"/>
                </a:lnTo>
                <a:lnTo>
                  <a:pt x="365" y="2494"/>
                </a:lnTo>
                <a:lnTo>
                  <a:pt x="365" y="2490"/>
                </a:lnTo>
                <a:lnTo>
                  <a:pt x="365" y="2490"/>
                </a:lnTo>
                <a:lnTo>
                  <a:pt x="363" y="2485"/>
                </a:lnTo>
                <a:lnTo>
                  <a:pt x="360" y="2481"/>
                </a:lnTo>
                <a:lnTo>
                  <a:pt x="353" y="2473"/>
                </a:lnTo>
                <a:lnTo>
                  <a:pt x="341" y="2464"/>
                </a:lnTo>
                <a:lnTo>
                  <a:pt x="329" y="2458"/>
                </a:lnTo>
                <a:lnTo>
                  <a:pt x="305" y="2448"/>
                </a:lnTo>
                <a:lnTo>
                  <a:pt x="294" y="2445"/>
                </a:lnTo>
                <a:lnTo>
                  <a:pt x="254" y="2445"/>
                </a:lnTo>
                <a:lnTo>
                  <a:pt x="205" y="2422"/>
                </a:lnTo>
                <a:lnTo>
                  <a:pt x="178" y="2334"/>
                </a:lnTo>
                <a:lnTo>
                  <a:pt x="184" y="2263"/>
                </a:lnTo>
                <a:lnTo>
                  <a:pt x="184" y="2263"/>
                </a:lnTo>
                <a:lnTo>
                  <a:pt x="193" y="2245"/>
                </a:lnTo>
                <a:lnTo>
                  <a:pt x="211" y="2205"/>
                </a:lnTo>
                <a:lnTo>
                  <a:pt x="220" y="2184"/>
                </a:lnTo>
                <a:lnTo>
                  <a:pt x="227" y="2164"/>
                </a:lnTo>
                <a:lnTo>
                  <a:pt x="232" y="2149"/>
                </a:lnTo>
                <a:lnTo>
                  <a:pt x="230" y="2146"/>
                </a:lnTo>
                <a:lnTo>
                  <a:pt x="229" y="2143"/>
                </a:lnTo>
                <a:lnTo>
                  <a:pt x="229" y="2143"/>
                </a:lnTo>
                <a:lnTo>
                  <a:pt x="229" y="2143"/>
                </a:lnTo>
                <a:lnTo>
                  <a:pt x="229" y="2140"/>
                </a:lnTo>
                <a:lnTo>
                  <a:pt x="232" y="2132"/>
                </a:lnTo>
                <a:lnTo>
                  <a:pt x="244" y="2099"/>
                </a:lnTo>
                <a:lnTo>
                  <a:pt x="285" y="2002"/>
                </a:lnTo>
                <a:lnTo>
                  <a:pt x="308" y="1950"/>
                </a:lnTo>
                <a:lnTo>
                  <a:pt x="327" y="1900"/>
                </a:lnTo>
                <a:lnTo>
                  <a:pt x="335" y="1881"/>
                </a:lnTo>
                <a:lnTo>
                  <a:pt x="339" y="1863"/>
                </a:lnTo>
                <a:lnTo>
                  <a:pt x="341" y="1851"/>
                </a:lnTo>
                <a:lnTo>
                  <a:pt x="341" y="1847"/>
                </a:lnTo>
                <a:lnTo>
                  <a:pt x="341" y="1844"/>
                </a:lnTo>
                <a:lnTo>
                  <a:pt x="341" y="1844"/>
                </a:lnTo>
                <a:lnTo>
                  <a:pt x="338" y="1836"/>
                </a:lnTo>
                <a:lnTo>
                  <a:pt x="336" y="1823"/>
                </a:lnTo>
                <a:lnTo>
                  <a:pt x="333" y="1784"/>
                </a:lnTo>
                <a:lnTo>
                  <a:pt x="333" y="1732"/>
                </a:lnTo>
                <a:lnTo>
                  <a:pt x="335" y="1674"/>
                </a:lnTo>
                <a:lnTo>
                  <a:pt x="338" y="1569"/>
                </a:lnTo>
                <a:lnTo>
                  <a:pt x="341" y="1523"/>
                </a:lnTo>
                <a:lnTo>
                  <a:pt x="341" y="1523"/>
                </a:lnTo>
                <a:lnTo>
                  <a:pt x="382" y="1578"/>
                </a:lnTo>
                <a:lnTo>
                  <a:pt x="418" y="1627"/>
                </a:lnTo>
                <a:lnTo>
                  <a:pt x="451" y="1672"/>
                </a:lnTo>
                <a:lnTo>
                  <a:pt x="451" y="1672"/>
                </a:lnTo>
                <a:lnTo>
                  <a:pt x="476" y="1709"/>
                </a:lnTo>
                <a:lnTo>
                  <a:pt x="499" y="1738"/>
                </a:lnTo>
                <a:lnTo>
                  <a:pt x="521" y="1765"/>
                </a:lnTo>
                <a:lnTo>
                  <a:pt x="530" y="1782"/>
                </a:lnTo>
                <a:lnTo>
                  <a:pt x="530" y="1782"/>
                </a:lnTo>
                <a:lnTo>
                  <a:pt x="524" y="1808"/>
                </a:lnTo>
                <a:lnTo>
                  <a:pt x="520" y="1827"/>
                </a:lnTo>
                <a:lnTo>
                  <a:pt x="518" y="1844"/>
                </a:lnTo>
                <a:lnTo>
                  <a:pt x="518" y="1844"/>
                </a:lnTo>
                <a:lnTo>
                  <a:pt x="515" y="1885"/>
                </a:lnTo>
                <a:lnTo>
                  <a:pt x="512" y="1914"/>
                </a:lnTo>
                <a:lnTo>
                  <a:pt x="475" y="2046"/>
                </a:lnTo>
                <a:lnTo>
                  <a:pt x="451" y="2114"/>
                </a:lnTo>
                <a:lnTo>
                  <a:pt x="487" y="2137"/>
                </a:lnTo>
                <a:lnTo>
                  <a:pt x="451" y="2282"/>
                </a:lnTo>
                <a:lnTo>
                  <a:pt x="429" y="2334"/>
                </a:lnTo>
                <a:lnTo>
                  <a:pt x="405" y="2334"/>
                </a:lnTo>
                <a:lnTo>
                  <a:pt x="405" y="2334"/>
                </a:lnTo>
                <a:lnTo>
                  <a:pt x="400" y="2348"/>
                </a:lnTo>
                <a:lnTo>
                  <a:pt x="393" y="2381"/>
                </a:lnTo>
                <a:lnTo>
                  <a:pt x="390" y="2400"/>
                </a:lnTo>
                <a:lnTo>
                  <a:pt x="388" y="2418"/>
                </a:lnTo>
                <a:lnTo>
                  <a:pt x="390" y="2433"/>
                </a:lnTo>
                <a:lnTo>
                  <a:pt x="393" y="2439"/>
                </a:lnTo>
                <a:lnTo>
                  <a:pt x="396" y="2445"/>
                </a:lnTo>
                <a:lnTo>
                  <a:pt x="396" y="2445"/>
                </a:lnTo>
                <a:lnTo>
                  <a:pt x="402" y="2448"/>
                </a:lnTo>
                <a:lnTo>
                  <a:pt x="412" y="2452"/>
                </a:lnTo>
                <a:lnTo>
                  <a:pt x="444" y="2461"/>
                </a:lnTo>
                <a:lnTo>
                  <a:pt x="485" y="2470"/>
                </a:lnTo>
                <a:lnTo>
                  <a:pt x="532" y="2478"/>
                </a:lnTo>
                <a:lnTo>
                  <a:pt x="615" y="2491"/>
                </a:lnTo>
                <a:lnTo>
                  <a:pt x="652" y="2496"/>
                </a:lnTo>
                <a:lnTo>
                  <a:pt x="652" y="2496"/>
                </a:lnTo>
                <a:lnTo>
                  <a:pt x="672" y="2496"/>
                </a:lnTo>
                <a:lnTo>
                  <a:pt x="693" y="2494"/>
                </a:lnTo>
                <a:lnTo>
                  <a:pt x="715" y="2491"/>
                </a:lnTo>
                <a:lnTo>
                  <a:pt x="739" y="2488"/>
                </a:lnTo>
                <a:lnTo>
                  <a:pt x="758" y="2482"/>
                </a:lnTo>
                <a:lnTo>
                  <a:pt x="767" y="2479"/>
                </a:lnTo>
                <a:lnTo>
                  <a:pt x="775" y="2475"/>
                </a:lnTo>
                <a:lnTo>
                  <a:pt x="779" y="2470"/>
                </a:lnTo>
                <a:lnTo>
                  <a:pt x="782" y="2466"/>
                </a:lnTo>
                <a:lnTo>
                  <a:pt x="782" y="2466"/>
                </a:lnTo>
                <a:lnTo>
                  <a:pt x="782" y="2461"/>
                </a:lnTo>
                <a:lnTo>
                  <a:pt x="781" y="2457"/>
                </a:lnTo>
                <a:lnTo>
                  <a:pt x="779" y="2454"/>
                </a:lnTo>
                <a:lnTo>
                  <a:pt x="776" y="2451"/>
                </a:lnTo>
                <a:lnTo>
                  <a:pt x="767" y="2446"/>
                </a:lnTo>
                <a:lnTo>
                  <a:pt x="757" y="2445"/>
                </a:lnTo>
                <a:lnTo>
                  <a:pt x="745" y="2443"/>
                </a:lnTo>
                <a:lnTo>
                  <a:pt x="736" y="2443"/>
                </a:lnTo>
                <a:lnTo>
                  <a:pt x="727" y="2445"/>
                </a:lnTo>
                <a:lnTo>
                  <a:pt x="705" y="2419"/>
                </a:lnTo>
                <a:lnTo>
                  <a:pt x="672" y="2373"/>
                </a:lnTo>
                <a:lnTo>
                  <a:pt x="643" y="2382"/>
                </a:lnTo>
                <a:lnTo>
                  <a:pt x="643" y="2382"/>
                </a:lnTo>
                <a:lnTo>
                  <a:pt x="632" y="2375"/>
                </a:lnTo>
                <a:lnTo>
                  <a:pt x="605" y="2357"/>
                </a:lnTo>
                <a:lnTo>
                  <a:pt x="590" y="2346"/>
                </a:lnTo>
                <a:lnTo>
                  <a:pt x="576" y="2334"/>
                </a:lnTo>
                <a:lnTo>
                  <a:pt x="566" y="2324"/>
                </a:lnTo>
                <a:lnTo>
                  <a:pt x="563" y="2319"/>
                </a:lnTo>
                <a:lnTo>
                  <a:pt x="561" y="2315"/>
                </a:lnTo>
                <a:lnTo>
                  <a:pt x="561" y="2315"/>
                </a:lnTo>
                <a:lnTo>
                  <a:pt x="560" y="2311"/>
                </a:lnTo>
                <a:lnTo>
                  <a:pt x="561" y="2303"/>
                </a:lnTo>
                <a:lnTo>
                  <a:pt x="564" y="2284"/>
                </a:lnTo>
                <a:lnTo>
                  <a:pt x="570" y="2258"/>
                </a:lnTo>
                <a:lnTo>
                  <a:pt x="576" y="2233"/>
                </a:lnTo>
                <a:lnTo>
                  <a:pt x="591" y="2185"/>
                </a:lnTo>
                <a:lnTo>
                  <a:pt x="597" y="2166"/>
                </a:lnTo>
                <a:lnTo>
                  <a:pt x="635" y="2132"/>
                </a:lnTo>
                <a:lnTo>
                  <a:pt x="643" y="2055"/>
                </a:lnTo>
                <a:lnTo>
                  <a:pt x="643" y="2055"/>
                </a:lnTo>
                <a:lnTo>
                  <a:pt x="669" y="1955"/>
                </a:lnTo>
                <a:lnTo>
                  <a:pt x="690" y="1875"/>
                </a:lnTo>
                <a:lnTo>
                  <a:pt x="702" y="1817"/>
                </a:lnTo>
                <a:lnTo>
                  <a:pt x="702" y="1817"/>
                </a:lnTo>
                <a:lnTo>
                  <a:pt x="708" y="1773"/>
                </a:lnTo>
                <a:lnTo>
                  <a:pt x="712" y="1727"/>
                </a:lnTo>
                <a:lnTo>
                  <a:pt x="715" y="1690"/>
                </a:lnTo>
                <a:lnTo>
                  <a:pt x="715" y="1678"/>
                </a:lnTo>
                <a:lnTo>
                  <a:pt x="714" y="1672"/>
                </a:lnTo>
                <a:lnTo>
                  <a:pt x="672" y="1587"/>
                </a:lnTo>
                <a:lnTo>
                  <a:pt x="493" y="1232"/>
                </a:lnTo>
                <a:lnTo>
                  <a:pt x="478" y="1168"/>
                </a:lnTo>
                <a:lnTo>
                  <a:pt x="478" y="1142"/>
                </a:lnTo>
                <a:lnTo>
                  <a:pt x="478" y="1142"/>
                </a:lnTo>
                <a:lnTo>
                  <a:pt x="487" y="1138"/>
                </a:lnTo>
                <a:lnTo>
                  <a:pt x="496" y="1132"/>
                </a:lnTo>
                <a:lnTo>
                  <a:pt x="508" y="1123"/>
                </a:lnTo>
                <a:lnTo>
                  <a:pt x="521" y="1110"/>
                </a:lnTo>
                <a:lnTo>
                  <a:pt x="535" y="1093"/>
                </a:lnTo>
                <a:lnTo>
                  <a:pt x="548" y="1072"/>
                </a:lnTo>
                <a:lnTo>
                  <a:pt x="555" y="1060"/>
                </a:lnTo>
                <a:lnTo>
                  <a:pt x="561" y="1047"/>
                </a:lnTo>
                <a:lnTo>
                  <a:pt x="561" y="1047"/>
                </a:lnTo>
                <a:lnTo>
                  <a:pt x="572" y="1020"/>
                </a:lnTo>
                <a:lnTo>
                  <a:pt x="579" y="993"/>
                </a:lnTo>
                <a:lnTo>
                  <a:pt x="585" y="969"/>
                </a:lnTo>
                <a:lnTo>
                  <a:pt x="590" y="947"/>
                </a:lnTo>
                <a:lnTo>
                  <a:pt x="594" y="913"/>
                </a:lnTo>
                <a:lnTo>
                  <a:pt x="594" y="901"/>
                </a:lnTo>
                <a:lnTo>
                  <a:pt x="561" y="846"/>
                </a:lnTo>
                <a:lnTo>
                  <a:pt x="561" y="766"/>
                </a:lnTo>
                <a:lnTo>
                  <a:pt x="509" y="508"/>
                </a:lnTo>
                <a:lnTo>
                  <a:pt x="506" y="377"/>
                </a:lnTo>
                <a:lnTo>
                  <a:pt x="451" y="325"/>
                </a:lnTo>
                <a:lnTo>
                  <a:pt x="451" y="325"/>
                </a:lnTo>
                <a:lnTo>
                  <a:pt x="463" y="308"/>
                </a:lnTo>
                <a:lnTo>
                  <a:pt x="476" y="289"/>
                </a:lnTo>
                <a:lnTo>
                  <a:pt x="493" y="264"/>
                </a:lnTo>
                <a:lnTo>
                  <a:pt x="506" y="234"/>
                </a:lnTo>
                <a:lnTo>
                  <a:pt x="514" y="217"/>
                </a:lnTo>
                <a:lnTo>
                  <a:pt x="520" y="201"/>
                </a:lnTo>
                <a:lnTo>
                  <a:pt x="524" y="183"/>
                </a:lnTo>
                <a:lnTo>
                  <a:pt x="527" y="165"/>
                </a:lnTo>
                <a:lnTo>
                  <a:pt x="527" y="147"/>
                </a:lnTo>
                <a:lnTo>
                  <a:pt x="527" y="129"/>
                </a:lnTo>
                <a:lnTo>
                  <a:pt x="527" y="129"/>
                </a:lnTo>
                <a:lnTo>
                  <a:pt x="523" y="97"/>
                </a:lnTo>
                <a:lnTo>
                  <a:pt x="518" y="74"/>
                </a:lnTo>
                <a:lnTo>
                  <a:pt x="515" y="65"/>
                </a:lnTo>
                <a:lnTo>
                  <a:pt x="511" y="58"/>
                </a:lnTo>
                <a:lnTo>
                  <a:pt x="506" y="52"/>
                </a:lnTo>
                <a:lnTo>
                  <a:pt x="503" y="46"/>
                </a:lnTo>
                <a:lnTo>
                  <a:pt x="493" y="38"/>
                </a:lnTo>
                <a:lnTo>
                  <a:pt x="481" y="32"/>
                </a:lnTo>
                <a:lnTo>
                  <a:pt x="466" y="26"/>
                </a:lnTo>
                <a:lnTo>
                  <a:pt x="451" y="19"/>
                </a:lnTo>
                <a:lnTo>
                  <a:pt x="451" y="19"/>
                </a:lnTo>
                <a:lnTo>
                  <a:pt x="442" y="15"/>
                </a:lnTo>
                <a:lnTo>
                  <a:pt x="433" y="12"/>
                </a:lnTo>
                <a:lnTo>
                  <a:pt x="417" y="9"/>
                </a:lnTo>
                <a:lnTo>
                  <a:pt x="402" y="9"/>
                </a:lnTo>
                <a:lnTo>
                  <a:pt x="387" y="10"/>
                </a:lnTo>
                <a:lnTo>
                  <a:pt x="375" y="12"/>
                </a:lnTo>
                <a:lnTo>
                  <a:pt x="366" y="15"/>
                </a:lnTo>
                <a:lnTo>
                  <a:pt x="359" y="19"/>
                </a:lnTo>
                <a:lnTo>
                  <a:pt x="341" y="0"/>
                </a:lnTo>
                <a:close/>
                <a:moveTo>
                  <a:pt x="370" y="398"/>
                </a:moveTo>
                <a:lnTo>
                  <a:pt x="370" y="398"/>
                </a:lnTo>
                <a:lnTo>
                  <a:pt x="376" y="408"/>
                </a:lnTo>
                <a:lnTo>
                  <a:pt x="385" y="423"/>
                </a:lnTo>
                <a:lnTo>
                  <a:pt x="385" y="423"/>
                </a:lnTo>
                <a:lnTo>
                  <a:pt x="405" y="443"/>
                </a:lnTo>
                <a:lnTo>
                  <a:pt x="420" y="456"/>
                </a:lnTo>
                <a:lnTo>
                  <a:pt x="435" y="493"/>
                </a:lnTo>
                <a:lnTo>
                  <a:pt x="435" y="493"/>
                </a:lnTo>
                <a:lnTo>
                  <a:pt x="421" y="480"/>
                </a:lnTo>
                <a:lnTo>
                  <a:pt x="409" y="467"/>
                </a:lnTo>
                <a:lnTo>
                  <a:pt x="405" y="461"/>
                </a:lnTo>
                <a:lnTo>
                  <a:pt x="402" y="453"/>
                </a:lnTo>
                <a:lnTo>
                  <a:pt x="402" y="453"/>
                </a:lnTo>
                <a:lnTo>
                  <a:pt x="397" y="447"/>
                </a:lnTo>
                <a:lnTo>
                  <a:pt x="390" y="440"/>
                </a:lnTo>
                <a:lnTo>
                  <a:pt x="372" y="425"/>
                </a:lnTo>
                <a:lnTo>
                  <a:pt x="350" y="407"/>
                </a:lnTo>
                <a:lnTo>
                  <a:pt x="370" y="3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pptx526_スマホ操作している人のシルエット2</dc:title>
  <dc:subject>pptx526_スマホ操作している人のシルエット2</dc:subject>
  <dc:creator>http://www.digipot.net</dc:creator>
  <cp:lastModifiedBy/>
  <cp:revision>1</cp:revision>
  <dcterms:created xsi:type="dcterms:W3CDTF">2014-01-30T05:12:09Z</dcterms:created>
  <dcterms:modified xsi:type="dcterms:W3CDTF">2017-03-05T15:52:45Z</dcterms:modified>
  <cp:category/>
  <cp:version>1</cp:version>
</cp:coreProperties>
</file>